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8"/>
  </p:notesMasterIdLst>
  <p:handoutMasterIdLst>
    <p:handoutMasterId r:id="rId9"/>
  </p:handoutMasterIdLst>
  <p:sldIdLst>
    <p:sldId id="291" r:id="rId2"/>
    <p:sldId id="283" r:id="rId3"/>
    <p:sldId id="300" r:id="rId4"/>
    <p:sldId id="284" r:id="rId5"/>
    <p:sldId id="295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D1B5D-7C2F-43D1-8DBD-72F2E8BDDD6E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1DF3-CEFA-4D79-B5BC-EAF288A66D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906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57162-4E7B-41A2-94FC-321439B5CC06}" type="datetimeFigureOut">
              <a:rPr lang="es-MX" smtClean="0"/>
              <a:pPr/>
              <a:t>15/08/2014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01ED-E2A8-4425-81D8-8D159B56A0F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1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01ED-E2A8-4425-81D8-8D159B56A0F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84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15,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15,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15,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15,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8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7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3312368" cy="105418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pic>
        <p:nvPicPr>
          <p:cNvPr id="10" name="Picture 4" descr="ecems elegido"/>
          <p:cNvPicPr/>
          <p:nvPr/>
        </p:nvPicPr>
        <p:blipFill>
          <a:blip r:embed="rId4" cstate="print"/>
          <a:srcRect l="6075" t="9920" r="13255" b="10649"/>
          <a:stretch>
            <a:fillRect/>
          </a:stretch>
        </p:blipFill>
        <p:spPr bwMode="auto">
          <a:xfrm>
            <a:off x="3540146" y="5517232"/>
            <a:ext cx="203996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0" y="1393612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32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ctrTitle"/>
          </p:nvPr>
        </p:nvSpPr>
        <p:spPr>
          <a:xfrm>
            <a:off x="288032" y="2852936"/>
            <a:ext cx="8460432" cy="2160240"/>
          </a:xfrm>
        </p:spPr>
        <p:txBody>
          <a:bodyPr>
            <a:noAutofit/>
          </a:bodyPr>
          <a:lstStyle/>
          <a:p>
            <a:r>
              <a:rPr lang="es-MX" sz="4800" b="1" dirty="0" smtClean="0">
                <a:solidFill>
                  <a:srgbClr val="008000"/>
                </a:solidFill>
                <a:latin typeface="+mn-lt"/>
              </a:rPr>
              <a:t>COMISIÓN </a:t>
            </a:r>
            <a:r>
              <a:rPr lang="es-MX" sz="4800" b="1" i="1" dirty="0" smtClean="0">
                <a:solidFill>
                  <a:srgbClr val="008000"/>
                </a:solidFill>
                <a:latin typeface="+mn-lt"/>
              </a:rPr>
              <a:t/>
            </a:r>
            <a:br>
              <a:rPr lang="es-MX" sz="4800" b="1" i="1" dirty="0" smtClean="0">
                <a:solidFill>
                  <a:srgbClr val="008000"/>
                </a:solidFill>
                <a:latin typeface="+mn-lt"/>
              </a:rPr>
            </a:br>
            <a:r>
              <a:rPr lang="es-MX" sz="4800" b="1" dirty="0" smtClean="0">
                <a:solidFill>
                  <a:srgbClr val="008000"/>
                </a:solidFill>
              </a:rPr>
              <a:t>MOVILIDAD Y</a:t>
            </a:r>
            <a:br>
              <a:rPr lang="es-MX" sz="4800" b="1" dirty="0" smtClean="0">
                <a:solidFill>
                  <a:srgbClr val="008000"/>
                </a:solidFill>
              </a:rPr>
            </a:br>
            <a:r>
              <a:rPr lang="es-MX" sz="4800" b="1" dirty="0" smtClean="0">
                <a:solidFill>
                  <a:srgbClr val="008000"/>
                </a:solidFill>
              </a:rPr>
              <a:t>PORTABILIDAD</a:t>
            </a:r>
            <a:endParaRPr lang="es-MX" sz="48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64288" y="6309320"/>
            <a:ext cx="176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rgbClr val="008000"/>
                </a:solidFill>
              </a:rPr>
              <a:t>Agosto 15, 2014</a:t>
            </a:r>
            <a:endParaRPr lang="es-E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MOVILIDAD Y PORTABILIDAD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155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DIAGNÓSTICO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9" name="17 CuadroTexto"/>
          <p:cNvSpPr txBox="1"/>
          <p:nvPr/>
        </p:nvSpPr>
        <p:spPr>
          <a:xfrm>
            <a:off x="746284" y="2552705"/>
            <a:ext cx="79301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Existe desarticulación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entre la normatividad que regula la operación académica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definida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 la DGAIR, con los reglamentos de estudio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 control escolar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las direcciones generales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Falta de criterios y procedimientos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control escolar entre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subsistemas que faciliten la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movilidad y portabilidad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</a:pPr>
            <a:endParaRPr lang="es-MX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 personal de las áreas de control escolar no están capacitados en el modelo educativo por competencias definido por la RIEMS;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_tradnl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Prevalece las equivalencias de estudios (por contenidos de asignatura) sobre la portabilidad (por competencias definidas en el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curricular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común);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MOVILIDAD Y PORTABILIDAD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141631" y="2123564"/>
            <a:ext cx="155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DIAGNÓSTICO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9" name="17 CuadroTexto"/>
          <p:cNvSpPr txBox="1"/>
          <p:nvPr/>
        </p:nvSpPr>
        <p:spPr>
          <a:xfrm>
            <a:off x="954536" y="2781216"/>
            <a:ext cx="728987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falta de adopción del Marco Curricular Común no permite la portabilidad de los estudios entre los alumnos de bachillerato;</a:t>
            </a: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_tradnl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se establecen con claridad los niveles de desempeño de los diferentes tipos de competencias en los programas educativos;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Falta de un concepto consensuado de movilidad y portabilidad; 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MOVILIDAD Y PORTABILIDAD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427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PROPUESTA DE ACCIONES A DESARROLLAR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3568" y="2634585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Desarrollar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Sistema de Control Escolar Nacional; </a:t>
            </a:r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MX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Gestionar la aplicación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las Normas Generales de Servicios Escolares para los planteles que integran el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SNB; </a:t>
            </a:r>
          </a:p>
          <a:p>
            <a:pPr marL="342900" lvl="0" indent="-342900" algn="just">
              <a:buFont typeface="+mj-lt"/>
              <a:buAutoNum type="arabicPeriod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Gestionar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aplicación de las Normas Generales de Servicios Escolares en los planteles que no han ingresado al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SNB;</a:t>
            </a:r>
          </a:p>
          <a:p>
            <a:pPr marL="342900" lvl="0" indent="-342900" algn="just">
              <a:buFont typeface="+mj-lt"/>
              <a:buAutoNum type="arabicPeriod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Facultar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las Direcciones Generales de los subsistemas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generar, aplicar y validar instrumentos de evaluación para resolver situaciones de portabilidad de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estudios;</a:t>
            </a:r>
          </a:p>
          <a:p>
            <a:pPr marL="342900" lvl="0" indent="-342900" algn="just">
              <a:buFont typeface="+mj-lt"/>
              <a:buAutoNum type="arabicPeriod"/>
            </a:pPr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MOVILIDAD Y PORTABILIDAD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438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PROPUESTAS DE ACCIONES A DESARROLLAR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826802"/>
            <a:ext cx="784887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Proponer un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alendario Escolar común entre subsistemas;</a:t>
            </a:r>
          </a:p>
          <a:p>
            <a:pPr marL="800100" lvl="1" indent="-342900" algn="just"/>
            <a:endParaRPr lang="es-MX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just"/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Establecer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niveles de desempeño del logro de competencias en los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programas educativos; </a:t>
            </a:r>
          </a:p>
          <a:p>
            <a:pPr marL="800100" lvl="1" indent="-342900" algn="just"/>
            <a:endParaRPr lang="es-ES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just"/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Establecer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Sistema de Créditos aplicable a todos los subsistemas de educación media superior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800100" lvl="1" indent="-342900" algn="just"/>
            <a:endParaRPr lang="es-MX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just"/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Instrumentar mecanismos de validación y seguimiento tomen en las reuniones del ECEMS, en las instancias de EMS de los Estados; 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just"/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 algn="just"/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MOVILIDAD Y PORTABILIDAD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106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AVANCES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339002"/>
            <a:ext cx="83215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Definición:</a:t>
            </a:r>
          </a:p>
          <a:p>
            <a:pPr algn="just"/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Movilidad: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posibilidad, a través de convenios o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convocatorias nacionales e internacionales,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 los estudiantes tienen para cursar programas educativos y/o compartir estrategias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aprendizaje,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infraestructura, equipamiento en otro plantel diferente al que está inscrito. 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just"/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Portabilidad: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 el principio de la RIEMS que favorece el tránsito de estudiantes entre planes de estudio, subsistemas y escuelas. Brinda la posibilidad a los jóvenes de llevar los grados cursados de una escuela a otra, e implica que las constancias o los certificados parciales de estudios sean reconocidos en las escuelas de destino. Dicho principio parte del reconocimiento universal de todos los subsistemas y modalidades del bachillerato, en la medida en que una serie de competencias supone un objetivo básico compartido entre distintos tipos de instituciones de EMS.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pPr algn="just"/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358</Words>
  <Application>Microsoft Office PowerPoint</Application>
  <PresentationFormat>Presentación en pantalla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COMISIÓN  MOVILIDAD Y PORTABILIDAD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REGIONAL CENTRO SUR COMISIÓN DE VINCULACIÓN</dc:title>
  <dc:creator>Vianey Ocampo Martinez</dc:creator>
  <cp:lastModifiedBy>Enlace</cp:lastModifiedBy>
  <cp:revision>57</cp:revision>
  <cp:lastPrinted>2014-08-14T20:26:29Z</cp:lastPrinted>
  <dcterms:created xsi:type="dcterms:W3CDTF">2014-02-18T19:50:30Z</dcterms:created>
  <dcterms:modified xsi:type="dcterms:W3CDTF">2014-08-15T17:54:52Z</dcterms:modified>
</cp:coreProperties>
</file>