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E353C-9FA8-4659-95A6-5A1979B76D94}" type="datetimeFigureOut">
              <a:rPr lang="es-MX" smtClean="0"/>
              <a:t>13/07/2017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C1838-8BDD-4368-8881-A328E0EFE5D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4050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E353C-9FA8-4659-95A6-5A1979B76D94}" type="datetimeFigureOut">
              <a:rPr lang="es-MX" smtClean="0"/>
              <a:t>13/07/2017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C1838-8BDD-4368-8881-A328E0EFE5D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0415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E353C-9FA8-4659-95A6-5A1979B76D94}" type="datetimeFigureOut">
              <a:rPr lang="es-MX" smtClean="0"/>
              <a:t>13/07/2017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C1838-8BDD-4368-8881-A328E0EFE5D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45117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E353C-9FA8-4659-95A6-5A1979B76D94}" type="datetimeFigureOut">
              <a:rPr lang="es-MX" smtClean="0"/>
              <a:t>13/07/2017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C1838-8BDD-4368-8881-A328E0EFE5D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3142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E353C-9FA8-4659-95A6-5A1979B76D94}" type="datetimeFigureOut">
              <a:rPr lang="es-MX" smtClean="0"/>
              <a:t>13/07/2017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C1838-8BDD-4368-8881-A328E0EFE5D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42010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E353C-9FA8-4659-95A6-5A1979B76D94}" type="datetimeFigureOut">
              <a:rPr lang="es-MX" smtClean="0"/>
              <a:t>13/07/2017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C1838-8BDD-4368-8881-A328E0EFE5D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9651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E353C-9FA8-4659-95A6-5A1979B76D94}" type="datetimeFigureOut">
              <a:rPr lang="es-MX" smtClean="0"/>
              <a:t>13/07/2017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C1838-8BDD-4368-8881-A328E0EFE5D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9852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E353C-9FA8-4659-95A6-5A1979B76D94}" type="datetimeFigureOut">
              <a:rPr lang="es-MX" smtClean="0"/>
              <a:t>13/07/2017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C1838-8BDD-4368-8881-A328E0EFE5D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9376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E353C-9FA8-4659-95A6-5A1979B76D94}" type="datetimeFigureOut">
              <a:rPr lang="es-MX" smtClean="0"/>
              <a:t>13/07/2017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C1838-8BDD-4368-8881-A328E0EFE5D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6990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E353C-9FA8-4659-95A6-5A1979B76D94}" type="datetimeFigureOut">
              <a:rPr lang="es-MX" smtClean="0"/>
              <a:t>13/07/2017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C1838-8BDD-4368-8881-A328E0EFE5D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8630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E353C-9FA8-4659-95A6-5A1979B76D94}" type="datetimeFigureOut">
              <a:rPr lang="es-MX" smtClean="0"/>
              <a:t>13/07/2017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C1838-8BDD-4368-8881-A328E0EFE5D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3251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E353C-9FA8-4659-95A6-5A1979B76D94}" type="datetimeFigureOut">
              <a:rPr lang="es-MX" smtClean="0"/>
              <a:t>13/07/2017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C1838-8BDD-4368-8881-A328E0EFE5D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53666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98764" y="107577"/>
            <a:ext cx="10764981" cy="775650"/>
          </a:xfrm>
        </p:spPr>
        <p:txBody>
          <a:bodyPr>
            <a:normAutofit/>
          </a:bodyPr>
          <a:lstStyle/>
          <a:p>
            <a:r>
              <a:rPr lang="es-MX" sz="1600" b="1" dirty="0">
                <a:latin typeface="Georgia" panose="02040502050405020303" pitchFamily="18" charset="0"/>
              </a:rPr>
              <a:t>Rasgo</a:t>
            </a:r>
            <a:r>
              <a:rPr lang="es-MX" sz="1600" dirty="0">
                <a:latin typeface="Georgia" panose="02040502050405020303" pitchFamily="18" charset="0"/>
              </a:rPr>
              <a:t>: Mecanismos para que las instalaciones estén en condiciones de operación, seguridad e higiene.</a:t>
            </a:r>
            <a:br>
              <a:rPr lang="es-MX" sz="1600" dirty="0">
                <a:latin typeface="Georgia" panose="02040502050405020303" pitchFamily="18" charset="0"/>
              </a:rPr>
            </a:br>
            <a:r>
              <a:rPr lang="es-MX" sz="1600" b="1" dirty="0">
                <a:latin typeface="Georgia" panose="02040502050405020303" pitchFamily="18" charset="0"/>
              </a:rPr>
              <a:t>Número de Sala</a:t>
            </a:r>
            <a:r>
              <a:rPr lang="es-MX" sz="1600" dirty="0">
                <a:latin typeface="Georgia" panose="02040502050405020303" pitchFamily="18" charset="0"/>
              </a:rPr>
              <a:t>: 2</a:t>
            </a:r>
            <a:endParaRPr lang="es-MX" sz="1600" dirty="0">
              <a:solidFill>
                <a:schemeClr val="bg1">
                  <a:lumMod val="65000"/>
                </a:schemeClr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7909928"/>
              </p:ext>
            </p:extLst>
          </p:nvPr>
        </p:nvGraphicFramePr>
        <p:xfrm>
          <a:off x="997527" y="831713"/>
          <a:ext cx="10442864" cy="5059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94685"/>
                <a:gridCol w="5148179"/>
              </a:tblGrid>
              <a:tr h="2159843">
                <a:tc>
                  <a:txBody>
                    <a:bodyPr/>
                    <a:lstStyle/>
                    <a:p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AutoNum type="arabicPeriod"/>
                      </a:pPr>
                      <a:r>
                        <a:rPr lang="es-MX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IMPACTOS</a:t>
                      </a:r>
                    </a:p>
                    <a:p>
                      <a:pPr marL="0" indent="0">
                        <a:buNone/>
                      </a:pPr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Generar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ambientes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saludables.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(8)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Promoción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de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valores.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(3)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Seguridad.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(3)</a:t>
                      </a:r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2. LIMITACIONES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Económicos.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(7)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Falta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de respaldo y compromiso de autoridades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competentes.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(10) 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Desinterés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y poca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participación. 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Padres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de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familia.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(8)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Falta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de comunicación entre los actores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educativos.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4)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Falta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de capacitación en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normativa.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(5)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Falta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de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concientización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en el uso adecuado de las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instalaciones. (5) </a:t>
                      </a:r>
                      <a:endParaRPr lang="es-MX" sz="1200" b="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8999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3. MECANISMOS DE IMPULSO (INTERNOS)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Elaborar diagnóstico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de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necesidades.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(5)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Definir prioridades.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(5)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Creación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de campañas y talleres de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concientización.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(7)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Involucrar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a los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actores. 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(14)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Poner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en marcha el cobro de ingresos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propios.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(7)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r>
                        <a:rPr lang="es-MX" sz="1400" b="1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Arial" panose="020B0604020202020204" pitchFamily="34" charset="0"/>
                        </a:rPr>
                        <a:t>.- MECANISMOS DE IMPULSO (EXTERNOS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b="0" kern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Arial" panose="020B0604020202020204" pitchFamily="34" charset="0"/>
                        </a:rPr>
                        <a:t>Buscar 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Arial" panose="020B0604020202020204" pitchFamily="34" charset="0"/>
                        </a:rPr>
                        <a:t>el compromiso de autoridades 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Arial" panose="020B0604020202020204" pitchFamily="34" charset="0"/>
                        </a:rPr>
                        <a:t>varias (Dirección, 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Arial" panose="020B0604020202020204" pitchFamily="34" charset="0"/>
                        </a:rPr>
                        <a:t>vinculación, sector público y privado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Arial" panose="020B0604020202020204" pitchFamily="34" charset="0"/>
                        </a:rPr>
                        <a:t>). 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Arial" panose="020B0604020202020204" pitchFamily="34" charset="0"/>
                        </a:rPr>
                        <a:t>(8)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Arial" panose="020B0604020202020204" pitchFamily="34" charset="0"/>
                        </a:rPr>
                        <a:t>Involucrar 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Arial" panose="020B0604020202020204" pitchFamily="34" charset="0"/>
                        </a:rPr>
                        <a:t>y concientizar la corresponsabilidad de apoyo entre los principales actores. (11)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Arial" panose="020B0604020202020204" pitchFamily="34" charset="0"/>
                        </a:rPr>
                        <a:t>Asignación</a:t>
                      </a:r>
                      <a:r>
                        <a:rPr lang="es-MX" sz="12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Arial" panose="020B0604020202020204" pitchFamily="34" charset="0"/>
                        </a:rPr>
                        <a:t>de recursos y simplificación de trámites </a:t>
                      </a:r>
                      <a:r>
                        <a:rPr lang="es-MX" sz="12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Arial" panose="020B0604020202020204" pitchFamily="34" charset="0"/>
                        </a:rPr>
                        <a:t>administrativos. </a:t>
                      </a:r>
                      <a:r>
                        <a:rPr lang="es-MX" sz="12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Arial" panose="020B0604020202020204" pitchFamily="34" charset="0"/>
                        </a:rPr>
                        <a:t>(8</a:t>
                      </a:r>
                      <a:r>
                        <a:rPr lang="es-MX" sz="12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endParaRPr lang="es-MX" sz="1200" b="0" kern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b="0" kern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b="0" kern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4865458" y="2834658"/>
            <a:ext cx="2312895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Georgia" panose="02040502050405020303" pitchFamily="18" charset="0"/>
              </a:rPr>
              <a:t>APRENDIZAJES</a:t>
            </a:r>
          </a:p>
        </p:txBody>
      </p:sp>
    </p:spTree>
    <p:extLst>
      <p:ext uri="{BB962C8B-B14F-4D97-AF65-F5344CB8AC3E}">
        <p14:creationId xmlns:p14="http://schemas.microsoft.com/office/powerpoint/2010/main" val="163128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212</Words>
  <Application>Microsoft Office PowerPoint</Application>
  <PresentationFormat>Panorámica</PresentationFormat>
  <Paragraphs>34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Georgia</vt:lpstr>
      <vt:lpstr>Tema de Office</vt:lpstr>
      <vt:lpstr>Rasgo: Mecanismos para que las instalaciones estén en condiciones de operación, seguridad e higiene. Número de Sala: 2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Rasgo: Mecanismos para que las instalaciones estén en condiciones de operación, seguridad e higiene. Número de Sala: 2</dc:title>
  <dc:creator>Darinka</dc:creator>
  <cp:lastModifiedBy>Denisse Uscanga Mendez</cp:lastModifiedBy>
  <cp:revision>3</cp:revision>
  <dcterms:created xsi:type="dcterms:W3CDTF">2017-06-26T15:55:06Z</dcterms:created>
  <dcterms:modified xsi:type="dcterms:W3CDTF">2017-07-13T15:50:45Z</dcterms:modified>
</cp:coreProperties>
</file>