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9182-9D9E-4DB2-8626-F933CC4D605C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D597-E737-408F-A7BB-959F2D6177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9998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9182-9D9E-4DB2-8626-F933CC4D605C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D597-E737-408F-A7BB-959F2D6177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88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9182-9D9E-4DB2-8626-F933CC4D605C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D597-E737-408F-A7BB-959F2D6177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202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9182-9D9E-4DB2-8626-F933CC4D605C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D597-E737-408F-A7BB-959F2D6177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0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9182-9D9E-4DB2-8626-F933CC4D605C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D597-E737-408F-A7BB-959F2D6177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515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9182-9D9E-4DB2-8626-F933CC4D605C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D597-E737-408F-A7BB-959F2D6177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390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9182-9D9E-4DB2-8626-F933CC4D605C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D597-E737-408F-A7BB-959F2D6177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981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9182-9D9E-4DB2-8626-F933CC4D605C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D597-E737-408F-A7BB-959F2D6177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213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9182-9D9E-4DB2-8626-F933CC4D605C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D597-E737-408F-A7BB-959F2D6177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855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9182-9D9E-4DB2-8626-F933CC4D605C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D597-E737-408F-A7BB-959F2D6177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638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9182-9D9E-4DB2-8626-F933CC4D605C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D597-E737-408F-A7BB-959F2D6177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4718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19182-9D9E-4DB2-8626-F933CC4D605C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8D597-E737-408F-A7BB-959F2D6177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456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49383" y="107577"/>
            <a:ext cx="11783290" cy="775650"/>
          </a:xfrm>
        </p:spPr>
        <p:txBody>
          <a:bodyPr>
            <a:normAutofit/>
          </a:bodyPr>
          <a:lstStyle/>
          <a:p>
            <a:r>
              <a:rPr lang="es-MX" sz="1400" b="1" dirty="0">
                <a:latin typeface="Georgia" panose="02040502050405020303" pitchFamily="18" charset="0"/>
              </a:rPr>
              <a:t>Rasgo</a:t>
            </a:r>
            <a:r>
              <a:rPr lang="es-MX" sz="1400" dirty="0">
                <a:latin typeface="Georgia" panose="02040502050405020303" pitchFamily="18" charset="0"/>
              </a:rPr>
              <a:t>: Pautas de comportamiento, trabajo, responsabilidad, respeto y compromiso dentro y fuera de las aulas para favorecer una sana convivencia escolar.</a:t>
            </a:r>
            <a:br>
              <a:rPr lang="es-MX" sz="1400" dirty="0">
                <a:latin typeface="Georgia" panose="02040502050405020303" pitchFamily="18" charset="0"/>
              </a:rPr>
            </a:br>
            <a:r>
              <a:rPr lang="es-MX" sz="1400" b="1" dirty="0">
                <a:latin typeface="Georgia" panose="02040502050405020303" pitchFamily="18" charset="0"/>
              </a:rPr>
              <a:t>Número de Sala</a:t>
            </a:r>
            <a:r>
              <a:rPr lang="es-MX" sz="1400" dirty="0">
                <a:latin typeface="Georgia" panose="02040502050405020303" pitchFamily="18" charset="0"/>
              </a:rPr>
              <a:t>: 1</a:t>
            </a:r>
            <a:endParaRPr lang="es-MX" sz="14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019605"/>
              </p:ext>
            </p:extLst>
          </p:nvPr>
        </p:nvGraphicFramePr>
        <p:xfrm>
          <a:off x="613064" y="831711"/>
          <a:ext cx="11159835" cy="5828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8199"/>
                <a:gridCol w="5501636"/>
              </a:tblGrid>
              <a:tr h="2826647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IMPACTOS</a:t>
                      </a:r>
                      <a:endParaRPr lang="es-MX" sz="12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s-MX" sz="11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Valores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como respeto, tolerancia y responsabilidad son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fundamentales, al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ser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olvidados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han promovido conductas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inadecuadas.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(2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responsabilidad también recae en los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docentes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que incumplen las pautas de comportamiento, cuya incidencia desfavorece la sana convivencia escolar y repercute en el logro de los aprendizajes de los estudiantes. (4)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importante un carácter de enseñanza atractivo que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atrape” al alumno, que promueva el interés, es consecuencia lo distancie de conductas inapropiadas.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El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trabajo coordinado; el respeto y la tolerancia se logran desde los alumnos, docentes y padres de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familia. (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Las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complicaciones del contexto. Características que fomentan el rompimiento de la normatividad, que a su vez incrementa su incumplimiento mínimo.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. FACTORES DE RIESGO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Los </a:t>
                      </a: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estudiantes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incumplen el compromiso de permanecer en la escuela por malos hábitos en la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familia.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(4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 de preparación y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compromiso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por parte de los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docentes.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(4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Incongruencia </a:t>
                      </a: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en los indicadores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exigidos por las autoridades, “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hagan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lo necesario para que no se vayan”  lo cual supone pasar por alto  las especificaciones normativas mínimas.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 de respeto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del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docente a los alumnos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viceversa. (2)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Requerimiento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para la participación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alumnos y docentes a eventos diversos de otras instituciones o dependencias. 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prefectura al exterior del aula. 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Mal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uso de redes sociales, violencia en noviazgo y de género.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022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3. MECANISMOS DE IMPULSO (INTERNOS)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Impulsar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el reconocimiento de habilidades socioemocionales. Empoderar a los docentes con talleres de capacitación, programas de liderazgo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directivo y potenciar las fortalezas del plantel. (4)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Capacitar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 los docentes con el nuevo modelo educativo. 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Generar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ambientes de aprendizaje y de trabajo armónico.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Utilizar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las reuniones de Consejo técnico escolar en trabajo colegiado para buscar soluciones a las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limitantes.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(2)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Formación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sociedad de alumnos.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Gestionar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la figura de un prefecto.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4. MECANISMOS DE IMPULSO (EXTERNOS)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Los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padres de familia deben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 estar atentos al desarrollo de los alumnos dentro y  fuera de la escuela. (4)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Participación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de las autoridades municipales como apoyo económico y de desarrollo a la comunidad general y la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estudiantil. (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4)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Asignación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de mayor presupuesto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para mejorar la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infraestructural del plantel.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Vinculación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con el sector productivo, convenios de apoyo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institucional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, civil  y gubernamental. (4)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Regular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y planear las actividades académicas, culturales, deportivas y administrativas para evitar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pérdidas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de clases. (4)</a:t>
                      </a:r>
                      <a:endParaRPr lang="es-MX" sz="11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072250" y="3445669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351695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475</Words>
  <Application>Microsoft Office PowerPoint</Application>
  <PresentationFormat>Panorámica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Pautas de comportamiento, trabajo, responsabilidad, respeto y compromiso dentro y fuera de las aulas para favorecer una sana convivencia escolar. Número de Sala: 1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Pautas de comportamiento, trabajo, responsabilidad, respeto y compromiso dentro y fuera de las aulas para favorecer una sana convivencia escolar. Número de Sala: 1</dc:title>
  <dc:creator>Darinka</dc:creator>
  <cp:lastModifiedBy>Denisse Uscanga Mendez</cp:lastModifiedBy>
  <cp:revision>4</cp:revision>
  <dcterms:created xsi:type="dcterms:W3CDTF">2017-06-26T15:51:42Z</dcterms:created>
  <dcterms:modified xsi:type="dcterms:W3CDTF">2017-07-13T15:40:57Z</dcterms:modified>
</cp:coreProperties>
</file>