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55A-530F-4982-875F-ECC480A42BA2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3F9-2AA0-4AF6-A957-C5524309B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619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55A-530F-4982-875F-ECC480A42BA2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3F9-2AA0-4AF6-A957-C5524309B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590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55A-530F-4982-875F-ECC480A42BA2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3F9-2AA0-4AF6-A957-C5524309B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22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55A-530F-4982-875F-ECC480A42BA2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3F9-2AA0-4AF6-A957-C5524309B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83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55A-530F-4982-875F-ECC480A42BA2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3F9-2AA0-4AF6-A957-C5524309B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57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55A-530F-4982-875F-ECC480A42BA2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3F9-2AA0-4AF6-A957-C5524309B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12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55A-530F-4982-875F-ECC480A42BA2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3F9-2AA0-4AF6-A957-C5524309B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49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55A-530F-4982-875F-ECC480A42BA2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3F9-2AA0-4AF6-A957-C5524309B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389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55A-530F-4982-875F-ECC480A42BA2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3F9-2AA0-4AF6-A957-C5524309B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100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55A-530F-4982-875F-ECC480A42BA2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3F9-2AA0-4AF6-A957-C5524309B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5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655A-530F-4982-875F-ECC480A42BA2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B93F9-2AA0-4AF6-A957-C5524309B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789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8655A-530F-4982-875F-ECC480A42BA2}" type="datetimeFigureOut">
              <a:rPr lang="es-MX" smtClean="0"/>
              <a:t>12/07/2017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B93F9-2AA0-4AF6-A957-C5524309BF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016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27365" y="107577"/>
            <a:ext cx="10463644" cy="775650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>
                <a:latin typeface="Georgia" panose="02040502050405020303" pitchFamily="18" charset="0"/>
              </a:rPr>
              <a:t>: Mecanismos para que todos los alumnos consoliden conforme a su ritmo de aprendizaje su dominio de las competencias</a:t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>
                <a:latin typeface="Georgia" panose="02040502050405020303" pitchFamily="18" charset="0"/>
              </a:rPr>
              <a:t>:  </a:t>
            </a:r>
            <a:r>
              <a:rPr lang="en-US" altLang="es-MX" sz="1400" dirty="0">
                <a:latin typeface="Georgia" panose="02040502050405020303" pitchFamily="18" charset="0"/>
              </a:rPr>
              <a:t>9</a:t>
            </a:r>
            <a:endParaRPr lang="en-US" alt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81382"/>
              </p:ext>
            </p:extLst>
          </p:nvPr>
        </p:nvGraphicFramePr>
        <p:xfrm>
          <a:off x="571500" y="1087718"/>
          <a:ext cx="11201400" cy="557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8300"/>
                <a:gridCol w="5633100"/>
              </a:tblGrid>
              <a:tr h="2341282">
                <a:tc>
                  <a:txBody>
                    <a:bodyPr/>
                    <a:lstStyle/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AutoNum type="arabicPeriod"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IMPACTOS</a:t>
                      </a:r>
                    </a:p>
                    <a:p>
                      <a:pPr marL="0" indent="0">
                        <a:buNone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alt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onsecusión de los ejes del nuevo Modelo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Educativo.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En el logro de los contenidos del programa de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estudio.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Logro del perfil de egreso de los estudiantes.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Disminución en deserción escolar y/o bajo aprovechamiento escolar.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Respeto a la individualidad del alumno y a su forma particular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aprender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Promueve la interculturalidad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2. FACTORES DE RIESGO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docentes</a:t>
                      </a:r>
                      <a:r>
                        <a:rPr lang="en-US" alt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Falta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recursos materiales e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infraestructura.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Docentes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sin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capacitación.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Ausentismo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docentes, así como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retardos.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Tiempo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real de clase</a:t>
                      </a:r>
                      <a:r>
                        <a:rPr lang="en-US" alt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altLang="es-MX" sz="120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Problemas</a:t>
                      </a:r>
                      <a:r>
                        <a:rPr lang="en-US" alt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socioemocionales en los estudiantes.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US" altLang="es-MX" sz="120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Problemas</a:t>
                      </a:r>
                      <a:r>
                        <a:rPr lang="en-US" alt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económicos de los </a:t>
                      </a:r>
                      <a:r>
                        <a:rPr lang="en-US" altLang="es-MX" sz="1200" b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estudiantes</a:t>
                      </a:r>
                      <a:r>
                        <a:rPr lang="en-US" alt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3. MECANISMOS DE IMPULSO (INTERNOS)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Fomentar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la participación en los cursos de formación y desarrollo profesional docente en la EMS.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Brindar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seguimiento para asegurar el aprendizaje de los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estudiantes.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Fomentar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el trabajo colaborativo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Construcción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las rúbricas para medir el logro de aprendizajes con la participación de alumnos y docentes.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Fortalecimiento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los planes de trabajo y propuestas de las academias locales.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Fortalecer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las asesorías y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tutorías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Activación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y seguimiento del Programa Construye-T.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Aplicación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del Programa de Becas en cada plantel.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Fortalecer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las actividades para el desarrollo de habilidad matemática y lectora.</a:t>
                      </a:r>
                    </a:p>
                    <a:p>
                      <a:pPr indent="0">
                        <a:buNone/>
                      </a:pPr>
                      <a:endParaRPr lang="es-MX" sz="1200" b="1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Arial" panose="020B0604020202020204" pitchFamily="34" charset="0"/>
                        </a:rPr>
                        <a:t>4. MECANISMOS DE IMPULSO (EXTERNOS)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Mecanismos </a:t>
                      </a: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vinculación con empresas e instituciones para estudios de maestros y prácticas profesionales de los alumnos.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Gestión </a:t>
                      </a: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recursos materiales, así como de infraestructura para otorgar un servicio de calidad.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Gestión </a:t>
                      </a:r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de becas en instituciones públicas, privadas y/o asociaciones civiles.</a:t>
                      </a: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endParaRPr lang="es-MX" sz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s-MX" sz="1200" b="1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5010557" y="3161906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109046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282</Words>
  <Application>Microsoft Office PowerPoint</Application>
  <PresentationFormat>Panorámica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que todos los alumnos consoliden conforme a su ritmo de aprendizaje su dominio de las competencias Número de Sala:  9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que todos los alumnos consoliden conforme a su ritmo de aprendizaje su dominio de las competencias Número de Sala:  9</dc:title>
  <dc:creator>Darinka</dc:creator>
  <cp:lastModifiedBy>Denisse Uscanga Mendez</cp:lastModifiedBy>
  <cp:revision>2</cp:revision>
  <dcterms:created xsi:type="dcterms:W3CDTF">2017-06-22T14:46:22Z</dcterms:created>
  <dcterms:modified xsi:type="dcterms:W3CDTF">2017-07-12T23:21:38Z</dcterms:modified>
</cp:coreProperties>
</file>