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440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39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7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988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1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266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32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38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8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0546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88906-5027-4A77-8A7A-10C2AE4F79B3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0F6C-B1F7-43C8-BDD4-C5BBC08A98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8556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3291" y="107577"/>
            <a:ext cx="11274135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que las actividades que propone el docente logren que todos los alumnos estén involucrados en el trabajo de clase.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8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27200"/>
              </p:ext>
            </p:extLst>
          </p:nvPr>
        </p:nvGraphicFramePr>
        <p:xfrm>
          <a:off x="789710" y="1087718"/>
          <a:ext cx="1083771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7510"/>
                <a:gridCol w="5450206"/>
              </a:tblGrid>
              <a:tr h="370840"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Elevar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calidad del proceso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enseñanza-aprendizaje.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 en el ambiente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Mejora  de los indicadores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académicos.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que no asisten a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clases.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</a:t>
                      </a: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dispersos.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indisciplinados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con bajos resultados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académicos.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que son candidatos a la deserción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escolar. 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conflictivos y padres que se dejan influenciar de lo que dicen sus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hijos.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Alumnos fácilmente influenciados por distractores externos y que son candidatos a la delincuencia, drogas, depresión, etc.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Desarrollo, integración y participación del trabajo en clase así como en la calidad de los productos esperados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formación y actualización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Dificultad para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propiciar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ambientes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aprendizaje.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recursos didácticos , materiales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tecnológicos. (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estrategias didácticas y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contextualizadas.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Resistencia al cambio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Nuevo Modelo Educativo.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supervisión por parte de la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Dirección.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de asesoramiento pedagógico al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Poco interés del docente por su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trabajo.</a:t>
                      </a: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endParaRPr lang="es-MX" sz="11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Fomentar cursos de actualización para la mejora de la práctica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Sensibilización de la importancia para lograr y fortalecer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rasgo en el proceso de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enseñanza-aprendizaje.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Fortalecer el trabajo en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equipo.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Compartir experiencias de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éxito.</a:t>
                      </a:r>
                      <a:endParaRPr lang="es-MX" sz="11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Supervisión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la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Dirección.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Acompañamiento por parte del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Director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para  revisar y establecer estrategias que den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resultados. </a:t>
                      </a:r>
                      <a:r>
                        <a:rPr lang="es-MX" sz="11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Vinculación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pedagógica-administrativa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para solventar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las necesidades que afectan el funcionamiento y aplicación de los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mecanismos.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Apoyo  de las autoridades educativas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(coordinaciones,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Direcciones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generales, etc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.).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es-MX" sz="11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Acompañamiento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de los coordinadores y de los asesores técnico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pedagógicos. (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Proveer mejor infraestructura (material didáctico, equipo tecnológico) para la mejora de la práctica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(3)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Cursos externos de actualización y formación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docente. </a:t>
                      </a:r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Crear equipos técnicos que brinden capacitación, supervisión </a:t>
                      </a:r>
                      <a:r>
                        <a:rPr lang="es-MX" sz="11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MX" sz="110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asesoramiento.</a:t>
                      </a:r>
                      <a:endParaRPr lang="es-MX" sz="11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833910" y="3358713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5187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371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las actividades que propone el docente logren que todos los alumnos estén involucrados en el trabajo de clase. Número de Sala: 8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las actividades que propone el docente logren que todos los alumnos estén involucrados en el trabajo de clase. Número de Sala: 8 Frecuencia  ()</dc:title>
  <dc:creator>Darinka</dc:creator>
  <cp:lastModifiedBy>Denisse Uscanga Mendez</cp:lastModifiedBy>
  <cp:revision>2</cp:revision>
  <dcterms:created xsi:type="dcterms:W3CDTF">2017-06-22T14:45:45Z</dcterms:created>
  <dcterms:modified xsi:type="dcterms:W3CDTF">2017-07-12T23:17:31Z</dcterms:modified>
</cp:coreProperties>
</file>