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00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788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3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39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8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10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66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63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26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120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85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7FC0-F063-42E2-90BE-26D3D7B85F0B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C37D-7A83-413B-A79D-D83CBCC37C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120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07918" y="107577"/>
            <a:ext cx="8987729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Mecanismos de gestión oportuna de los servicios escolares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7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675020"/>
              </p:ext>
            </p:extLst>
          </p:nvPr>
        </p:nvGraphicFramePr>
        <p:xfrm>
          <a:off x="841664" y="1087718"/>
          <a:ext cx="10068791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272"/>
                <a:gridCol w="5063519"/>
              </a:tblGrid>
              <a:tr h="370840">
                <a:tc>
                  <a:txBody>
                    <a:bodyPr/>
                    <a:lstStyle/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Mejora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los niveles 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aprendizaje.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Riesgo de abandono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escolar.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Mejora la eficiencia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terminal.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Se tiene un panorama claro de los indicadores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académicos.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Existe toma de decisiones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eficiente. (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Evitar burocracia y reducir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tiempos. 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servicios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escolares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a estudiantes y padres de familia.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Contar con un servicio oportuno y atención adecuada para el desarrollo de las actividades.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2. FACTORES DE 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Comunicación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y sensibilización a la comunidad escolar sobre la normalidad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mínima.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Aprovechamiento y optimización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los recursos del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plantel.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Cursos de capacitación al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personal.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Establecer compromisos de trabajo con todo 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personal.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Desarrollar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una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buena calendarización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actividades. 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3. MECANISMOS DE IMPULSO (INTERNOS)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servicios de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internet.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infraestructura.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compromisos de padres de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familia.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Resistencia al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cambio.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personal.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4. MECANISMOS DE IMPULSO (EXTERNOS)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Propiciar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 vinculación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interinstitucional.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Gestión para capacitación del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personal.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Contratación de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personal.</a:t>
                      </a:r>
                      <a:endParaRPr lang="es-MX" sz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Gestión para infraestructura y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mobiliario.</a:t>
                      </a:r>
                      <a:endParaRPr lang="es-MX" sz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Sistematización de los servicios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escolares. </a:t>
                      </a:r>
                      <a:endParaRPr lang="es-MX" sz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Gestionar una mejor </a:t>
                      </a:r>
                      <a:r>
                        <a:rPr lang="es-MX" sz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es-MX" sz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más 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confiable red de internet.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Implementar reglamento de normalidad mínima en los planteles.</a:t>
                      </a: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830294" y="3707275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26882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261</Words>
  <Application>Microsoft Office PowerPoint</Application>
  <PresentationFormat>Panorámica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de gestión oportuna de los servicios escolares Número de Sala: 7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de gestión oportuna de los servicios escolares Número de Sala: 7 mesa A y B (13 y 14) Frecuencia </dc:title>
  <dc:creator>Darinka</dc:creator>
  <cp:lastModifiedBy>Denisse Uscanga Mendez</cp:lastModifiedBy>
  <cp:revision>2</cp:revision>
  <dcterms:created xsi:type="dcterms:W3CDTF">2017-06-22T14:45:04Z</dcterms:created>
  <dcterms:modified xsi:type="dcterms:W3CDTF">2017-07-12T23:12:12Z</dcterms:modified>
</cp:coreProperties>
</file>