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54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50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86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54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46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6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37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64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15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50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50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7567-0915-4FA2-BCEF-71AE432BB155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D320-35CE-4AE2-B4C9-08FADF14D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14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90945" y="107577"/>
            <a:ext cx="11565081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garantizar los profesores para cubrir las clases en la totalidad de horas y los días establecidos en el ciclo escolar.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6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80295"/>
              </p:ext>
            </p:extLst>
          </p:nvPr>
        </p:nvGraphicFramePr>
        <p:xfrm>
          <a:off x="696191" y="1087718"/>
          <a:ext cx="10764981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1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136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Asegurar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 cumplimiento de las actividades de aprendizaje y el desarrollo de las competencias establecidas en la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planeación.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(5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Disminución del ausentismo escolar, evitando la desmotivación del alumno por la falta de credibilidad en 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 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Reducción de problemas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administrativos.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 FACTORES DE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Inexistencia de mecanismos para contratar docentes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sustitutos. 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Los docentes no cuentan con horas de descarga.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docentes con vocación y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responsabilidad. 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Capacitación de personal de apoyo docente, prefectos, responsables de laboratorios, etc.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Apoyo de academias para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eventualidades. 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Contar con fondo propio para la contratación de maestros que cubran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ausencias. 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Jubilación de docentes que lo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necesiten. (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2)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</a:t>
                      </a: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1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Creación de un mecanismo oficial para maestro</a:t>
                      </a: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 sustituto.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Implementación de programas de maestros auxiliares.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Intercambio temporal de docentes entre subsistemas.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Convenios de colaboración con autoridades e instituciones formadoras para la facilitación de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practicantes. (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s-MX" sz="12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Respaldo de las autoridades superiores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para </a:t>
                      </a: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estas medidas.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AutoNum type="arabicPeriod"/>
                      </a:pP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Desaparición de la fácil obtención de 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incapacidades. 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MX" sz="1200" b="0" kern="12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917037" y="3012053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488817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239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garantizar los profesores para cubrir las clases en la totalidad de horas y los días establecidos en el ciclo escolar. Número de Sala: 6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garantizar los profesores para cubrir las clases en la totalidad de horas y los días establecidos en el ciclo escolar. Número de Sala: 6 Frecuencia </dc:title>
  <dc:creator>Darinka</dc:creator>
  <cp:lastModifiedBy>Denisse Uscanga Mendez</cp:lastModifiedBy>
  <cp:revision>2</cp:revision>
  <dcterms:created xsi:type="dcterms:W3CDTF">2017-06-22T14:44:07Z</dcterms:created>
  <dcterms:modified xsi:type="dcterms:W3CDTF">2017-07-12T23:09:04Z</dcterms:modified>
</cp:coreProperties>
</file>