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8E-7560-481E-99C4-9867F4D8E3A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F688-E1CC-413F-9B0B-BC2FF731C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218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8E-7560-481E-99C4-9867F4D8E3A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F688-E1CC-413F-9B0B-BC2FF731C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067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8E-7560-481E-99C4-9867F4D8E3A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F688-E1CC-413F-9B0B-BC2FF731C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7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8E-7560-481E-99C4-9867F4D8E3A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F688-E1CC-413F-9B0B-BC2FF731C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416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8E-7560-481E-99C4-9867F4D8E3A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F688-E1CC-413F-9B0B-BC2FF731C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85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8E-7560-481E-99C4-9867F4D8E3A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F688-E1CC-413F-9B0B-BC2FF731C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16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8E-7560-481E-99C4-9867F4D8E3A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F688-E1CC-413F-9B0B-BC2FF731C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791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8E-7560-481E-99C4-9867F4D8E3A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F688-E1CC-413F-9B0B-BC2FF731C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231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8E-7560-481E-99C4-9867F4D8E3A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F688-E1CC-413F-9B0B-BC2FF731C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87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8E-7560-481E-99C4-9867F4D8E3A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F688-E1CC-413F-9B0B-BC2FF731C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067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8E-7560-481E-99C4-9867F4D8E3A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F688-E1CC-413F-9B0B-BC2FF731C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6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6D8E-7560-481E-99C4-9867F4D8E3A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2F688-E1CC-413F-9B0B-BC2FF731C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218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33845" y="107577"/>
            <a:ext cx="10505209" cy="775650"/>
          </a:xfrm>
        </p:spPr>
        <p:txBody>
          <a:bodyPr>
            <a:normAutofit/>
          </a:bodyPr>
          <a:lstStyle/>
          <a:p>
            <a:r>
              <a:rPr lang="es-MX" sz="1400" b="1" dirty="0">
                <a:latin typeface="Georgia" panose="02040502050405020303" pitchFamily="18" charset="0"/>
              </a:rPr>
              <a:t>Rasgo</a:t>
            </a:r>
            <a:r>
              <a:rPr lang="es-MX" sz="1400" dirty="0">
                <a:latin typeface="Georgia" panose="02040502050405020303" pitchFamily="18" charset="0"/>
              </a:rPr>
              <a:t>: Mecanismos para que el tiempo escolar se destine a actividades de </a:t>
            </a:r>
            <a:r>
              <a:rPr lang="es-MX" sz="1400" dirty="0" smtClean="0">
                <a:latin typeface="Georgia" panose="02040502050405020303" pitchFamily="18" charset="0"/>
              </a:rPr>
              <a:t>enseñanza-aprendizaje. </a:t>
            </a:r>
            <a:r>
              <a:rPr lang="es-MX" sz="1400" dirty="0">
                <a:latin typeface="Georgia" panose="02040502050405020303" pitchFamily="18" charset="0"/>
              </a:rPr>
              <a:t/>
            </a:r>
            <a:br>
              <a:rPr lang="es-MX" sz="1400" dirty="0">
                <a:latin typeface="Georgia" panose="02040502050405020303" pitchFamily="18" charset="0"/>
              </a:rPr>
            </a:br>
            <a:r>
              <a:rPr lang="es-MX" sz="1400" b="1" dirty="0">
                <a:latin typeface="Georgia" panose="02040502050405020303" pitchFamily="18" charset="0"/>
              </a:rPr>
              <a:t>Número de Sala</a:t>
            </a:r>
            <a:r>
              <a:rPr lang="es-MX" sz="1400" dirty="0" smtClean="0">
                <a:latin typeface="Georgia" panose="02040502050405020303" pitchFamily="18" charset="0"/>
              </a:rPr>
              <a:t>: 5 </a:t>
            </a: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715994" y="2971801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322501"/>
              </p:ext>
            </p:extLst>
          </p:nvPr>
        </p:nvGraphicFramePr>
        <p:xfrm>
          <a:off x="280554" y="875825"/>
          <a:ext cx="11554691" cy="5542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3924"/>
                <a:gridCol w="5810767"/>
              </a:tblGrid>
              <a:tr h="2677866">
                <a:tc>
                  <a:txBody>
                    <a:bodyPr/>
                    <a:lstStyle/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IMPACTOS</a:t>
                      </a:r>
                    </a:p>
                    <a:p>
                      <a:pPr marL="0" indent="0">
                        <a:buNone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Por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parte del directivo, favorecer mecanismos para optimización de clases.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Mejor desempeño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escolar.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Mejoramiento de las aulas con los recursos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necesarios.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(6)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Concientización del papel del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docente.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Disminución de los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índices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reprobación y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deserción.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Mejora del ambiente escolar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disminuyendo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los conflictos.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2. FACTORES DE RIESGO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compromiso docente.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Actividades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extraescolares que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suspenden las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clases.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interés y bajo nivel académico por parte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del alumno. (2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Desorganización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directiva.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Delincuencia.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Grupos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numerosos.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Concientización del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docente.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Situación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económica.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planeación real en el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aula.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supervisión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por parte de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directivos.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3. MECANISMOS DE IMPULSO (INTERNOS)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Trabajo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y relación directiva y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colegiada.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Análisis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resultados de cumplimiento docente y alumnos.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Capacitación para ayudar a los docentes con problemas o deficiencias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pedagógicas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Favorecer equipamiento para los espacios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académicos.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Evitar la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suspensión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clases y mecanismos alternos para el cumplimiento de las actividades del plantel.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Becas para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alumnos.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Reducir el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número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alumnos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por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grupo.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Supervisión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real y efectiva de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directivos.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Actividades de apoyo para motivación de los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alumnos.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Aplicación de la normatividad laboral para sancionar el ausentismo docente.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4. MECANISMOS DE IMPULSO (EXTERNOS)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Dotar a las instalaciones de equipo y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mantenimiento.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Brindar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seguridad.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Reducir el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número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actividades que involucran a los planteles.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Supervisiones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efectivas.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Vinculación con la educación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secundaria. 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Involucrar a los padres de familia en actividades escolares.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Mejorar el desarrollo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económico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los alumnos y sus familias.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Fortalecimiento docente con cursos.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Involucrar la educación con instituciones educativas </a:t>
                      </a:r>
                      <a:r>
                        <a:rPr lang="es-MX" sz="1200" b="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es-MX" sz="1200" b="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culturales.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4828655" y="3341133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3832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343</Words>
  <Application>Microsoft Office PowerPoint</Application>
  <PresentationFormat>Panorámica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que el tiempo escolar se destine a actividades de enseñanza-aprendizaje.  Número de Sala: 5 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para que el tiempo escolar se destine a actividades de enseñanza-aprendizaje  Número de Sala:5  Frecuencia </dc:title>
  <dc:creator>Darinka</dc:creator>
  <cp:lastModifiedBy>Denisse Uscanga Mendez</cp:lastModifiedBy>
  <cp:revision>3</cp:revision>
  <dcterms:created xsi:type="dcterms:W3CDTF">2017-06-22T14:42:40Z</dcterms:created>
  <dcterms:modified xsi:type="dcterms:W3CDTF">2017-07-12T23:06:02Z</dcterms:modified>
</cp:coreProperties>
</file>