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9746" autoAdjust="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659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98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801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57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18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939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76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65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70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76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60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65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25237" y="107577"/>
            <a:ext cx="8246409" cy="775650"/>
          </a:xfrm>
        </p:spPr>
        <p:txBody>
          <a:bodyPr>
            <a:normAutofit/>
          </a:bodyPr>
          <a:lstStyle/>
          <a:p>
            <a:r>
              <a:rPr lang="es-MX" sz="1800" dirty="0">
                <a:latin typeface="Georgia" panose="02040502050405020303" pitchFamily="18" charset="0"/>
              </a:rPr>
              <a:t>Rasgo: Mecanismos de Gestión Oportuna de los Servicios escolares</a:t>
            </a:r>
            <a:br>
              <a:rPr lang="es-MX" sz="1800" dirty="0">
                <a:latin typeface="Georgia" panose="02040502050405020303" pitchFamily="18" charset="0"/>
              </a:rPr>
            </a:br>
            <a:r>
              <a:rPr lang="es-MX" sz="1800" dirty="0" smtClean="0">
                <a:latin typeface="Georgia" panose="02040502050405020303" pitchFamily="18" charset="0"/>
              </a:rPr>
              <a:t>Número de Sala: 7</a:t>
            </a:r>
            <a:endParaRPr lang="es-MX" sz="18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749356"/>
              </p:ext>
            </p:extLst>
          </p:nvPr>
        </p:nvGraphicFramePr>
        <p:xfrm>
          <a:off x="225237" y="1087718"/>
          <a:ext cx="871705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3315"/>
                <a:gridCol w="4383742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IMPACTOS</a:t>
                      </a:r>
                    </a:p>
                    <a:p>
                      <a:pPr marL="0" indent="0">
                        <a:buNone/>
                      </a:pPr>
                      <a:endParaRPr lang="es-MX" sz="8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 Escolar. (5)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Oportunidad para promover y aprovechar el tiempo de aprendizaje.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Impacta a la buena planeación y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compromiso.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La imagen de la institución es primordial al momento de ofertar los servicios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educativos.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Cumplimiento del calendario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escolar.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Mejorar el servicio ofertado a los alumnos desde la planeación para que su resultado se refleje en la solución del problema.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Infraestructura.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(5)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Servicio de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internet.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(3)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Actitud del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personal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Equipamiento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Actitud negativa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y falta de compromiso por parte del personal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(5)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Poca o nula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motivación.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Atrasos y burocratismo de parte del personal de esa área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</a:t>
                      </a:r>
                    </a:p>
                    <a:p>
                      <a:endParaRPr lang="es-MX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Capacitar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 personal que está en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función en los  planteles.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(6)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Motivarlos. (4)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Gestión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escolar.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Seguimiento oportuno de las Actividades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académicas. 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Informar debidamente a los alumnos y padres de familia.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Implementar el sistema de alerta temprana e inducir a la  aplicación de la normatividad de servicios escolares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MECANISMOS </a:t>
                      </a: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IMPULSO (EXTERNOS)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Vinculación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 apoyo con otras instituciones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(6)</a:t>
                      </a:r>
                      <a:endParaRPr lang="es-MX" sz="12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Realizar consejos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técnicos.  </a:t>
                      </a:r>
                      <a:endParaRPr lang="es-MX" sz="12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Publicar oportunamente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convocatorias.</a:t>
                      </a:r>
                      <a:endParaRPr lang="es-MX" sz="12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Dar respuesta oportuna a solicitudes e informar para protocolos de trámites.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Apoyar a las necesidades de servicio escolar (mayor inversión).</a:t>
                      </a: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671584" y="3202691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Georgia" panose="02040502050405020303" pitchFamily="18" charset="0"/>
              </a:rPr>
              <a:t>APRENDIZAJES</a:t>
            </a:r>
            <a:endParaRPr lang="es-MX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7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</TotalTime>
  <Words>241</Words>
  <Application>Microsoft Office PowerPoint</Application>
  <PresentationFormat>Presentación en pantalla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de Gestión Oportuna de los Servicios escolares Número de Sala: 7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(escribir aquí el rasgo</dc:title>
  <dc:creator>Rosario Nolasco Fonseca</dc:creator>
  <cp:lastModifiedBy>Denisse Uscanga Mendez</cp:lastModifiedBy>
  <cp:revision>34</cp:revision>
  <dcterms:created xsi:type="dcterms:W3CDTF">2016-10-18T19:33:07Z</dcterms:created>
  <dcterms:modified xsi:type="dcterms:W3CDTF">2017-06-21T20:52:21Z</dcterms:modified>
</cp:coreProperties>
</file>