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212" autoAdjust="0"/>
  </p:normalViewPr>
  <p:slideViewPr>
    <p:cSldViewPr snapToGrid="0">
      <p:cViewPr varScale="1">
        <p:scale>
          <a:sx n="79" d="100"/>
          <a:sy n="79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3E89F-2CC5-45CA-B1B5-A3EFBF558490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855F-4CE7-4327-A96F-F1C13CAAE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93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855F-4CE7-4327-A96F-F1C13CAAEF1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77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107577"/>
            <a:ext cx="8577387" cy="775650"/>
          </a:xfrm>
        </p:spPr>
        <p:txBody>
          <a:bodyPr>
            <a:normAutofit fontScale="90000"/>
          </a:bodyPr>
          <a:lstStyle/>
          <a:p>
            <a:r>
              <a:rPr lang="es-MX" sz="1800" dirty="0">
                <a:latin typeface="Georgia" panose="02040502050405020303" pitchFamily="18" charset="0"/>
              </a:rPr>
              <a:t>Rasgo: Mecanismos para que el tiempo escolar se destine a actividades de Enseñanza-Aprendizaje</a:t>
            </a:r>
            <a:r>
              <a:rPr lang="es-MX" sz="1800" dirty="0" smtClean="0">
                <a:latin typeface="Georgia" panose="02040502050405020303" pitchFamily="18" charset="0"/>
              </a:rPr>
              <a:t/>
            </a:r>
            <a:br>
              <a:rPr lang="es-MX" sz="1800" dirty="0" smtClean="0">
                <a:latin typeface="Georgia" panose="02040502050405020303" pitchFamily="18" charset="0"/>
              </a:rPr>
            </a:br>
            <a:r>
              <a:rPr lang="es-MX" sz="1800" dirty="0" smtClean="0">
                <a:latin typeface="Georgia" panose="02040502050405020303" pitchFamily="18" charset="0"/>
              </a:rPr>
              <a:t>Número de Sala: 5 </a:t>
            </a:r>
            <a:endParaRPr lang="es-MX" sz="1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04820"/>
              </p:ext>
            </p:extLst>
          </p:nvPr>
        </p:nvGraphicFramePr>
        <p:xfrm>
          <a:off x="209094" y="1029531"/>
          <a:ext cx="8609670" cy="57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933"/>
                <a:gridCol w="4329737"/>
              </a:tblGrid>
              <a:tr h="2432717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Desarrollo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académico. (6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 de la percepción que el alumno tiene del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 (12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 de los indicadores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académicos. (4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Mejorar la comunicación entre alumnos y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</a:t>
                      </a:r>
                      <a:r>
                        <a:rPr lang="es-MX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Tiempo necesario para el logro de los aprendizajes de los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estudiantes. (7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9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Infraestructura, equipamiento, pobreza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extrema. (9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tiempo que tienen los docentes para realizar sus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actividades. (4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planeación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académica. (8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material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didáctico. (2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uso incorrecto de las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tecnologías. (2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Las ideologías </a:t>
                      </a:r>
                      <a:r>
                        <a:rPr lang="es-MX" sz="1200" b="0" kern="120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200" b="0" kern="120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compromiso.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estándares y mecanismos que regulen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cómo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monitorear el tiempo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escolar. (1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Inseguridad en las 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comunidades. (1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702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MECANISMOS DE IMPULSO (INTERNOS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Sensibilización al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 (8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recursos ante las instancias respectivas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 de los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 (17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Implementar apoyos económicos y seguimiento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académico. (2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Presentar el taller de Normalidad Mínima a los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infraestructura. (1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Revisar planeaciones de los aprendizajes y monitorear el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cumplimiento. (1)</a:t>
                      </a:r>
                      <a:endParaRPr lang="es-MX" sz="1200" kern="1200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Material tecnológico adaptado al entorno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social.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(1)</a:t>
                      </a: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planes y programas de acuerdo a la geografía de los centros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educativos,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otorgando los apoyos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necesarios. (6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Gestionar personal especializado en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docencia. (10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Servicio social al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alumno. (3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Seguridad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Pública. (5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evaluaciones y seguimiento de los estándares que se definan para los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mecanismos. (3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Llegar a acuerdos con autoridades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estatales.</a:t>
                      </a:r>
                      <a:r>
                        <a:rPr lang="es-MX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357482" y="3372835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Georgia" panose="02040502050405020303" pitchFamily="18" charset="0"/>
              </a:rPr>
              <a:t>APRENDIZAJES</a:t>
            </a:r>
            <a:endParaRPr lang="es-MX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323</Words>
  <Application>Microsoft Office PowerPoint</Application>
  <PresentationFormat>Presentación en pantalla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el tiempo escolar se destine a actividades de Enseñanza-Aprendizaje Número de Sala: 5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27</cp:revision>
  <dcterms:created xsi:type="dcterms:W3CDTF">2016-10-18T19:33:07Z</dcterms:created>
  <dcterms:modified xsi:type="dcterms:W3CDTF">2017-06-21T19:44:54Z</dcterms:modified>
</cp:coreProperties>
</file>