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0154" y="0"/>
            <a:ext cx="9053845" cy="775650"/>
          </a:xfrm>
        </p:spPr>
        <p:txBody>
          <a:bodyPr>
            <a:normAutofit fontScale="90000"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</a:t>
            </a:r>
            <a:r>
              <a:rPr lang="es-MX" sz="1800" dirty="0" smtClean="0">
                <a:latin typeface="Georgia" panose="02040502050405020303" pitchFamily="18" charset="0"/>
              </a:rPr>
              <a:t>Pautas de comportamiento, trabajo, responsabilidad, respeto y compromiso dentro y fuera de las aulas para favorecer una sana convivencia escolar.</a:t>
            </a:r>
            <a:br>
              <a:rPr lang="es-MX" sz="1800" dirty="0" smtClean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Número de Sala: 1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18693"/>
              </p:ext>
            </p:extLst>
          </p:nvPr>
        </p:nvGraphicFramePr>
        <p:xfrm>
          <a:off x="0" y="720027"/>
          <a:ext cx="9143999" cy="598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551"/>
                <a:gridCol w="4598448"/>
              </a:tblGrid>
              <a:tr h="265270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Responsabilidad, compromiso, generar empatía y mejor ambiente escolar de todos los involucrados docentes, alumnos y padres de familia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Mayor aprendizaje con mas tiempo efectivo de clases.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Mayor grado de responsabilidad y compromiso que impactan en el logro de aprendizaje para obtener una sana convivencia con los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apatía del docente a participar e integrarse a las diferentes actividades, se refleja en el alumno.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  <a:endParaRPr lang="es-MX" sz="8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Desorganización en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la programación de actividades académicas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Derechos sindicales de los trabajadores. (comisiones, licencias médicas, permisos económicos, etc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.) (5)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Multifuncionalidad de los Directores de Planteles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infraestructura y equipamiento indispensable.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compromiso de los actores de la educación (Docentes y Padres de Familia)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Apatía de los alumnos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Actualización y capacitación docente.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Contexto familiar y social. (delincuencia, adicciones, etc.)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Barreras culturales.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Ausentismo de alumnos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respeto al reglamento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Transporte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atención personalizada a los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Ubicación del centro escolar.</a:t>
                      </a:r>
                      <a:endParaRPr lang="es-MX" sz="1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114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en todas las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actividades dentro y fuera del plantel a toda lo comunidad educativa. (Alumnos, docentes, directivos, padres de familia y personal administrativo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 (5)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Detección, canalización y atención oportuna de alumnos en riesgo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Talleres de sensibilización y motivación para alumnos,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padres de familia y docentes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Implementación de Tutorías y Orientación Educativa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Seguimiento y acompañamiento adecuado del trabajo docente en las aulas.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de los docentes en las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TIC’s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Implementación de CONSTRUYE-T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Reconocimiento a los logros docentes y de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Instauración de centros psicopedagógicos dentro de los planteles de EMS.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 colaborativo.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directiva enfocada a elaborar un Plan de Mejora Continua con toda la comunidad escolar.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 colegiado: docentes, padres de familia y directivos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0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Condiciones laborales justas para el trabajador y acordes al nuevo modelo educativo.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Mayor autonomía en la gestión pedagógica en los planteles.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Mayor equipamiento y gastos de operación en bases a los indicadores.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a las autoridades locales para asegurar el compromiso colaborativo¨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Vincular apoyos con organizaciones e Instituciones sociales, (Seguridad Publica, Protección Civil, Secretaria de Salud, Secretaria de Educación, etc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.) (5)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recursos ante Instituciones Gubernamentales y No Gubernamentales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Incentivar la participación de los padres de familia, para organizar comisiones de orden y vigilancia fuera del plantel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MX" sz="9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4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438805" y="2834518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486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Pautas de comportamiento, trabajo, responsabilidad, respeto y compromiso dentro y fuera de las aulas para favorecer una sana convivencia escolar. Número de Sala: 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35</cp:revision>
  <dcterms:created xsi:type="dcterms:W3CDTF">2016-10-18T19:33:07Z</dcterms:created>
  <dcterms:modified xsi:type="dcterms:W3CDTF">2017-06-21T19:16:25Z</dcterms:modified>
</cp:coreProperties>
</file>