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45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83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66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06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98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06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4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89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873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9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EC9B-12FE-4A09-82C4-46D8DEAB5886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ECB7-C985-42AC-A0B8-B8A75A433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6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88374" y="107577"/>
            <a:ext cx="11191008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garantizar los profesores para cubrir las clases en la totalidad de horas y los días establecidos en el ciclo escolar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6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712448"/>
              </p:ext>
            </p:extLst>
          </p:nvPr>
        </p:nvGraphicFramePr>
        <p:xfrm>
          <a:off x="696191" y="1087717"/>
          <a:ext cx="10900063" cy="5155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504"/>
                <a:gridCol w="5481559"/>
              </a:tblGrid>
              <a:tr h="2964738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 sin simulaciones es igual a aprendizaje de alumno. 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Cumplir con la puntualidad y asistencia.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Establecer una buena cultura de trabajo. 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 positivo. 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Logro de aprendizajes esperados. (5)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Entrega en tiempo y forma de plantilla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Resistencia al cambio por falta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información.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Asignación de docentes para cubrir una función ajena a su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práctica.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Horarios docentes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extemporáneos.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Cultura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Compromisos de pláticas y cursos a los alumnos por parte de 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institución. (1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 por parte de protección civil que nos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permita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llevar a cabo las clases por situaciones de riesgo. 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Incapacidades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Infraestructura, no hay aulas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suficientes.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Reuniones diversas dentro del horario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clases.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90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Acordar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el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sindicato.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Tener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docentes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sustitutos.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Abatir la resistencia al cambio con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información.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Fortalecer la cultura de trabajo y el valor de 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puntualidad.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Factores naturales que no se pueden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controlar.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Proyectos de actividades elaboradas por la autoridad a falta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reuniones y cursos fuera del horario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clases.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Acondicionamiento de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(1)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Carga académica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 inicio de cada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semestre.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Programar trabajo académico que no afecte la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práctica docente.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se apliquen los recursos para lo que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fueron destinados.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la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Dirección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general envíe a tiempo convocatorias o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documentos.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Recursos materiales a tiempo al inicio de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clases.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Motivación económica 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09512" y="3865419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8446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372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garantizar los profesores para cubrir las clases en la totalidad de horas y los días establecidos en el ciclo escolar Número de Sala: 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garantizar los profesores para cubrir las clases en la totalidad de horas y los días establecidos en el ciclo escolar Número de Sala: 6</dc:title>
  <dc:creator>Darinka Janneth Cervantes Delgado</dc:creator>
  <cp:lastModifiedBy>Denisse Uscanga Mendez</cp:lastModifiedBy>
  <cp:revision>4</cp:revision>
  <dcterms:created xsi:type="dcterms:W3CDTF">2017-06-29T20:25:17Z</dcterms:created>
  <dcterms:modified xsi:type="dcterms:W3CDTF">2017-07-12T22:04:39Z</dcterms:modified>
</cp:coreProperties>
</file>