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80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63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7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32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2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18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37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10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46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00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1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1B64-9FD1-4E8E-8065-F8CC175722BA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2299-406A-4707-BB02-B6AB793D1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59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46810" y="114301"/>
            <a:ext cx="9705628" cy="399567"/>
          </a:xfrm>
        </p:spPr>
        <p:txBody>
          <a:bodyPr>
            <a:no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que las instalaciones estén en condiciones de operación de seguridad e higiene.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2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71140"/>
              </p:ext>
            </p:extLst>
          </p:nvPr>
        </p:nvGraphicFramePr>
        <p:xfrm>
          <a:off x="256901" y="628167"/>
          <a:ext cx="11544300" cy="614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05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Una buena infraestructura (ambiente físico) impacta en el aprendizaje de los estudiantes de forma positiva. Contar con instalaciones funcionales 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organizadas.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falta de adaptaciones para todo tipo de discapacidad, promueve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más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barreras para el aprendizaje y la participación.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Cumplimiento normativo en 100% en pc, cámaras de vigilancia y guardias de seguridad.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que el alumno no propicia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inseguridad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buen ambiente de trabajo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desarrolla un ambiente favorable para 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0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0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recursos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económicos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(6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pertenencia al plantel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Resistencia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  cambio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Burocracia.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Ubicación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Director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(8)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Procesos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administrativos lentos. (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Desconocimiento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los usuarios sobre situaciones y conductas de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Servicios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públicos municipales inapropiados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Mala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comprensión sobre la operatividad y cuidados por parte de los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usuarios.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verificación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junto con Protección Civil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respecto a higiene, enseñar al estudiante desde la cultura de su hogar a mantener limpio su entorno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existe apoyo por parte de autoridades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educativas.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del personal para atender situaciones de riesgo.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Concientización. (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6)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Ejercer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autoridad.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Cursos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seguridad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 higiene.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Administración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recursos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Autonomía del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autoridades, cursos de capacitación, instalaciones, vigilancia, obras, recursos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financieros. (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0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Nombrar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 responsable operativo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programa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Protección Civil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Presupuesto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diferenciado según cada plantel y situaciones.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Flexibilidad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la gestión.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Supervisión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periódica del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comité.</a:t>
                      </a:r>
                      <a:endParaRPr lang="es-MX" sz="10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Verificar listado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funcionalidad y mejoras.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Procedimientos más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eficaces y adecuados de los procesos administrativos.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Proyecto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concientización vecinal sobre seguridad e higiene.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Participación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club de ecología.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Vinculación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padres de familia.</a:t>
                      </a:r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Asegurara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calidad, ruta de mejora.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alumnos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salgan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grupo para que tengan seguridad.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Tener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 encargado de cada rubro que rinda cuentas del seguimiento.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Pago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daños o reparación cuando sea por negligencia.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conservación de la infraestructura institucional.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Gestión institucional a nivel de gobierno federal y estatal según las necesidades de cada plantel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6)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Solicitar apoyo a padres de familia para mejor funcionamiento.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los supervisores trabajen en la ruta de mejora y asegurar que los recursos lleguen a los planteles.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Vinculación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 sector empresarial, municipio y fundaciones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Asignación de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mayor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resupuesto.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Flexibilizar los procesos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administrativos.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Servicios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públicos.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Impartir capacitación sobre uso y prevención de  equipos y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espacios. (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Monitoreo de las diferentes acciones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externas.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Solicitar a Protección Civil la revisión oportuna de las condiciones del plantel.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Involucramiento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MX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840847" y="2830121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42128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533</Words>
  <Application>Microsoft Office PowerPoint</Application>
  <PresentationFormat>Panorámica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instalaciones estén en condiciones de operación de seguridad e higiene. Número de Sala: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las instalaciones estén en condiciones de operación de seguridad e higiene. Número de Sala: 2                                    Frecuencia </dc:title>
  <dc:creator>Darinka Janneth Cervantes Delgado</dc:creator>
  <cp:lastModifiedBy>Denisse Uscanga Mendez</cp:lastModifiedBy>
  <cp:revision>3</cp:revision>
  <dcterms:created xsi:type="dcterms:W3CDTF">2017-06-29T20:13:54Z</dcterms:created>
  <dcterms:modified xsi:type="dcterms:W3CDTF">2017-07-12T20:01:06Z</dcterms:modified>
</cp:coreProperties>
</file>