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569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26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89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02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15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53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95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764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89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383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57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54BE-39AF-45BE-8D91-F51DE73A3F9D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AE10-CAA8-4876-8946-592133923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56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238" y="107577"/>
            <a:ext cx="8246409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Mecanismos </a:t>
            </a:r>
            <a:r>
              <a:rPr lang="es-MX" sz="1400" dirty="0">
                <a:latin typeface="Georgia" panose="02040502050405020303" pitchFamily="18" charset="0"/>
              </a:rPr>
              <a:t>de gestión oportuna de los servicios escolares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7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858379"/>
              </p:ext>
            </p:extLst>
          </p:nvPr>
        </p:nvGraphicFramePr>
        <p:xfrm>
          <a:off x="883228" y="1465117"/>
          <a:ext cx="10484428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1888"/>
                <a:gridCol w="5272540"/>
              </a:tblGrid>
              <a:tr h="1878171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Normas y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reglamentos.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(6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Captura oportuna de los alumnos en servicios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escolares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ayuda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 control de asistencia de alumnos y la captura de calificaciones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oportunas.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(13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Ofertar las oportunidades que marca la norma para acreditar sus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materias.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(6)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Económicos.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apoyos de padres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(5)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conectividad en los espacios de la escuela y áreas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administrativas.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Servicios de comunicación 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internet.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(8)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(6)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Transporte. (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Costos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trámite. (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5)</a:t>
                      </a: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15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Capacitación de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personal.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(5)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Apoyo de padres de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familia.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Dar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espacios.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Agilizar trámites.</a:t>
                      </a:r>
                      <a:r>
                        <a:rPr lang="es-MX" sz="1200" b="0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(10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Capacitación de personal en general por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departamentos.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Asegurarse que el docente tenga el perfil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idóneo.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Proporcionar equipo de cómputo e internet necesarios para atender el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departamento.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Gestiones de infraestructura y </a:t>
                      </a:r>
                      <a:r>
                        <a:rPr lang="es-MX" sz="1200" b="0" smtClean="0">
                          <a:latin typeface="Georgia" panose="02040502050405020303" pitchFamily="18" charset="0"/>
                        </a:rPr>
                        <a:t>respuesta </a:t>
                      </a:r>
                      <a:r>
                        <a:rPr lang="es-MX" sz="1200" b="0" smtClean="0">
                          <a:latin typeface="Georgia" panose="02040502050405020303" pitchFamily="18" charset="0"/>
                        </a:rPr>
                        <a:t>rápida. </a:t>
                      </a: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(12)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809512" y="3295383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3189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</Words>
  <Application>Microsoft Office PowerPoint</Application>
  <PresentationFormat>Panorámica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de gestión oportuna de los servicios escolares Número de Sala: 7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de gestión oportuna de los servicios escolares Número de Sala: 7 Frecuencia </dc:title>
  <dc:creator>Darinka</dc:creator>
  <cp:lastModifiedBy>Denisse Uscanga Mendez</cp:lastModifiedBy>
  <cp:revision>2</cp:revision>
  <dcterms:created xsi:type="dcterms:W3CDTF">2017-06-22T14:51:29Z</dcterms:created>
  <dcterms:modified xsi:type="dcterms:W3CDTF">2017-07-12T17:45:09Z</dcterms:modified>
</cp:coreProperties>
</file>