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45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4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12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07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54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904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06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1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238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91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09BD-9C47-4AAE-AFD7-A4060C083ACD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E55C-C538-459D-B84A-C68BB0EB4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259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85776" y="107577"/>
            <a:ext cx="11029950" cy="578223"/>
          </a:xfrm>
        </p:spPr>
        <p:txBody>
          <a:bodyPr>
            <a:normAutofit fontScale="90000"/>
          </a:bodyPr>
          <a:lstStyle/>
          <a:p>
            <a:r>
              <a:rPr lang="es-MX" sz="1800" b="1" dirty="0">
                <a:latin typeface="Georgia" panose="02040502050405020303" pitchFamily="18" charset="0"/>
              </a:rPr>
              <a:t>Rasgo</a:t>
            </a:r>
            <a:r>
              <a:rPr lang="es-MX" sz="1800" dirty="0">
                <a:latin typeface="Georgia" panose="02040502050405020303" pitchFamily="18" charset="0"/>
              </a:rPr>
              <a:t>: Mecanismos de Gestión de los Servicios </a:t>
            </a:r>
            <a:r>
              <a:rPr lang="es-MX" sz="1800" dirty="0" smtClean="0">
                <a:latin typeface="Georgia" panose="02040502050405020303" pitchFamily="18" charset="0"/>
              </a:rPr>
              <a:t>Escolares.</a:t>
            </a:r>
            <a:r>
              <a:rPr lang="es-MX" sz="1800" dirty="0">
                <a:latin typeface="Georgia" panose="02040502050405020303" pitchFamily="18" charset="0"/>
              </a:rPr>
              <a:t/>
            </a:r>
            <a:br>
              <a:rPr lang="es-MX" sz="1800" dirty="0">
                <a:latin typeface="Georgia" panose="02040502050405020303" pitchFamily="18" charset="0"/>
              </a:rPr>
            </a:br>
            <a:r>
              <a:rPr lang="es-MX" sz="1800" b="1" dirty="0">
                <a:latin typeface="Georgia" panose="02040502050405020303" pitchFamily="18" charset="0"/>
              </a:rPr>
              <a:t>Número de Sala</a:t>
            </a:r>
            <a:r>
              <a:rPr lang="es-MX" sz="1800" dirty="0">
                <a:latin typeface="Georgia" panose="02040502050405020303" pitchFamily="18" charset="0"/>
              </a:rPr>
              <a:t>:  </a:t>
            </a:r>
            <a:r>
              <a:rPr lang="es-MX" sz="1800" dirty="0" smtClean="0">
                <a:latin typeface="Georgia" panose="02040502050405020303" pitchFamily="18" charset="0"/>
              </a:rPr>
              <a:t>7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24974"/>
              </p:ext>
            </p:extLst>
          </p:nvPr>
        </p:nvGraphicFramePr>
        <p:xfrm>
          <a:off x="485776" y="1087718"/>
          <a:ext cx="1075372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57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079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Acciones </a:t>
                      </a: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preventivas para mejorar el aprovechamiento del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alumno. </a:t>
                      </a: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 </a:t>
                      </a:r>
                      <a:endParaRPr lang="es-MX" sz="12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Lograr la permanencia en el plantel.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Contar con información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oportuna. </a:t>
                      </a: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Seguridad y certeza del alumno en cumplir en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trámites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Generar estrategias para mejorar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indicadores. </a:t>
                      </a: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Disminución de los índices de reprobación.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Mejorar el proceso de enseñanza-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Poco personal y no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capacitado. 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 existe mecanismo en tiempo real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ausentismo.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Malas instalaciones y servicios de comunicación a través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internet. 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elementos pedagógicos.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actitud y aptitud por parte del personal. (2).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planeación y seguimiento.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Problemas por ubicación geográfica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Comunicación 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 integración del personal y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alumno. 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Control y actualización de documentos.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Implementación de un mecanismo de pase de lista.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Utilizar servicio internet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externo.</a:t>
                      </a:r>
                      <a:endParaRPr lang="es-MX" sz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 genera la información de manera manual.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de personal, fomento y compromiso y responsabilidad.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Impulsar capacitación pedagógica.</a:t>
                      </a:r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Capacitación.</a:t>
                      </a:r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Mantenimiento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 de servicios de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comunicación.</a:t>
                      </a:r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Gestionar los documentos en tiempo y forma (certificados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).</a:t>
                      </a:r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Actualizar los sistemas de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información.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Involucramiento de padres de familia en </a:t>
                      </a:r>
                      <a:r>
                        <a:rPr lang="es-MX" sz="12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soluciones </a:t>
                      </a:r>
                      <a:r>
                        <a:rPr lang="es-MX" sz="120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problemáticas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Evitar saturaciones de acciones externas que impiden el desarrollo del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plantel.</a:t>
                      </a:r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Apoyos federales, estatales y municipales. 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1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633071" y="2823411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2458112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274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de Gestión de los Servicios Escolares. Número de Sala:  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de Gestión de los Servicios Escolares Número de Sala:  3 Frecuencia:</dc:title>
  <dc:creator>Darinka Janneth Cervantes Delgado</dc:creator>
  <cp:lastModifiedBy>Denisse Uscanga Mendez</cp:lastModifiedBy>
  <cp:revision>4</cp:revision>
  <dcterms:created xsi:type="dcterms:W3CDTF">2017-08-04T19:54:03Z</dcterms:created>
  <dcterms:modified xsi:type="dcterms:W3CDTF">2017-08-08T16:29:26Z</dcterms:modified>
</cp:coreProperties>
</file>