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2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125C-B148-4189-921F-7379D7B0B6C7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51BE-30D2-4CAF-90E7-6FED4302FF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945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125C-B148-4189-921F-7379D7B0B6C7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51BE-30D2-4CAF-90E7-6FED4302FF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36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125C-B148-4189-921F-7379D7B0B6C7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51BE-30D2-4CAF-90E7-6FED4302FF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36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125C-B148-4189-921F-7379D7B0B6C7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51BE-30D2-4CAF-90E7-6FED4302FF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3188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125C-B148-4189-921F-7379D7B0B6C7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51BE-30D2-4CAF-90E7-6FED4302FF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0450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125C-B148-4189-921F-7379D7B0B6C7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51BE-30D2-4CAF-90E7-6FED4302FF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242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125C-B148-4189-921F-7379D7B0B6C7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51BE-30D2-4CAF-90E7-6FED4302FF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149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125C-B148-4189-921F-7379D7B0B6C7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51BE-30D2-4CAF-90E7-6FED4302FF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914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125C-B148-4189-921F-7379D7B0B6C7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51BE-30D2-4CAF-90E7-6FED4302FF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559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125C-B148-4189-921F-7379D7B0B6C7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51BE-30D2-4CAF-90E7-6FED4302FF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568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125C-B148-4189-921F-7379D7B0B6C7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51BE-30D2-4CAF-90E7-6FED4302FF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500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8125C-B148-4189-921F-7379D7B0B6C7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F51BE-30D2-4CAF-90E7-6FED4302FF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746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76276" y="107577"/>
            <a:ext cx="11087100" cy="775650"/>
          </a:xfrm>
        </p:spPr>
        <p:txBody>
          <a:bodyPr>
            <a:normAutofit fontScale="90000"/>
          </a:bodyPr>
          <a:lstStyle/>
          <a:p>
            <a:r>
              <a:rPr lang="es-MX" sz="1800" dirty="0">
                <a:latin typeface="Georgia" panose="02040502050405020303" pitchFamily="18" charset="0"/>
              </a:rPr>
              <a:t>Rasgo: </a:t>
            </a:r>
            <a:r>
              <a:rPr lang="es-ES" sz="1800" dirty="0">
                <a:latin typeface="Georgia" panose="02040502050405020303" pitchFamily="18" charset="0"/>
              </a:rPr>
              <a:t>Mecanismos para proporcionar el servicio educativo los días que están establecidos en el calendario escolar.</a:t>
            </a:r>
            <a:r>
              <a:rPr lang="es-MX" sz="1800" dirty="0">
                <a:latin typeface="Georgia" panose="02040502050405020303" pitchFamily="18" charset="0"/>
              </a:rPr>
              <a:t/>
            </a:r>
            <a:br>
              <a:rPr lang="es-MX" sz="1800" dirty="0">
                <a:latin typeface="Georgia" panose="02040502050405020303" pitchFamily="18" charset="0"/>
              </a:rPr>
            </a:br>
            <a:r>
              <a:rPr lang="es-MX" sz="1800" dirty="0">
                <a:latin typeface="Georgia" panose="02040502050405020303" pitchFamily="18" charset="0"/>
              </a:rPr>
              <a:t>Número de Sala: </a:t>
            </a:r>
            <a:r>
              <a:rPr lang="es-MX" sz="1800" dirty="0" smtClean="0">
                <a:latin typeface="Georgia" panose="02040502050405020303" pitchFamily="18" charset="0"/>
              </a:rPr>
              <a:t>4</a:t>
            </a:r>
            <a:endParaRPr lang="es-MX" sz="18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407561"/>
              </p:ext>
            </p:extLst>
          </p:nvPr>
        </p:nvGraphicFramePr>
        <p:xfrm>
          <a:off x="561976" y="1087718"/>
          <a:ext cx="11134724" cy="5114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51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995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98482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1. IMPACTOS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En el ámbito cuantitativo se pierde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horas/semana/mes y no se respeta el derecho del alumno para recibir el servicio los días establecidos.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Cualitativamente afecta en el ámbito de aprendizaje.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No se cumplió el 100% de planes y de programas. (5)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Perdida de interés. 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Positivamente oportunidad de terminar las planeaciones retroalimentación de tareas y trabajos.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Elevar el numero de alumnos irregulares.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No se alcanza la competencia requerida.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no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se cumple planes y programas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al 100%.</a:t>
                      </a:r>
                    </a:p>
                    <a:p>
                      <a:pPr marL="228600" indent="-228600">
                        <a:buFont typeface="+mj-lt"/>
                        <a:buAutoNum type="arabicPeriod" startAt="8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Perdida de interés.</a:t>
                      </a: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2. FACTORES DE 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RIESGO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Reuniones sindicales.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Actos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de violencia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cerca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del plantel.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Normatividad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vigente.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(4)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Accidentes.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Situaciones climatológicas.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Planeación de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eventos ajenos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 la actividad escolar. (6)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Planta docente incompleta. 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Brotes de enfermedad.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Estallamiento de una huelga por los docentes y padres de familia.</a:t>
                      </a: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Aprovechar a prestadores de servicio social y practicantes.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Actividades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complementarias,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ausentismo. 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Programar actividades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los docentes en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tiempos que no estén frente a grupo. (7)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Convenio y acuerdos con las instituciones y organismos públicos.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Prevención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médica.</a:t>
                      </a:r>
                      <a:endParaRPr lang="es-MX" sz="12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Difusión y seguimiento continuo del protocolo de medidas de seguridad en los centros educativos. (2)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 MECANISMOS DE IMPULSO (INTERNOS)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Diálogo y acuerdos con los actores responsables de tomar decisiones. (5)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Asignación oportuna de los docentes antes de iniciar el semestre.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Mejor planeación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para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eventos y actividades.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Involucrar a los padres de familia en actividades.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Responsabilidad compartida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Dirección general-plantes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 (3)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kern="120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4. MECANISMOS DE IMPULSO (EXTERNOS)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4951318" y="3686176"/>
            <a:ext cx="2312895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Georgia" panose="02040502050405020303" pitchFamily="18" charset="0"/>
              </a:rPr>
              <a:t>APRENDIZAJES</a:t>
            </a:r>
          </a:p>
        </p:txBody>
      </p:sp>
    </p:spTree>
    <p:extLst>
      <p:ext uri="{BB962C8B-B14F-4D97-AF65-F5344CB8AC3E}">
        <p14:creationId xmlns:p14="http://schemas.microsoft.com/office/powerpoint/2010/main" val="282024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306</Words>
  <Application>Microsoft Office PowerPoint</Application>
  <PresentationFormat>Panorámica</PresentationFormat>
  <Paragraphs>46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Mecanismos para proporcionar el servicio educativo los días que están establecidos en el calendario escolar. Número de Sala: 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Mecanismos para proporcionar el servicio educativo los días que están establecidos en el calendario escolar. Número de Sala: 4 Frecuencia </dc:title>
  <dc:creator>Darinka Janneth Cervantes Delgado</dc:creator>
  <cp:lastModifiedBy>Denisse Uscanga Mendez</cp:lastModifiedBy>
  <cp:revision>4</cp:revision>
  <dcterms:created xsi:type="dcterms:W3CDTF">2017-08-04T19:38:51Z</dcterms:created>
  <dcterms:modified xsi:type="dcterms:W3CDTF">2017-08-07T23:25:20Z</dcterms:modified>
</cp:coreProperties>
</file>