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2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F9AAA-286E-4AF5-9D16-0BA5B0495362}" type="datetimeFigureOut">
              <a:rPr lang="es-MX" smtClean="0"/>
              <a:t>07/08/2017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BAEB-2AA1-4774-A9B6-1BC3C933D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8124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F9AAA-286E-4AF5-9D16-0BA5B0495362}" type="datetimeFigureOut">
              <a:rPr lang="es-MX" smtClean="0"/>
              <a:t>07/08/2017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BAEB-2AA1-4774-A9B6-1BC3C933D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475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F9AAA-286E-4AF5-9D16-0BA5B0495362}" type="datetimeFigureOut">
              <a:rPr lang="es-MX" smtClean="0"/>
              <a:t>07/08/2017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BAEB-2AA1-4774-A9B6-1BC3C933D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058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F9AAA-286E-4AF5-9D16-0BA5B0495362}" type="datetimeFigureOut">
              <a:rPr lang="es-MX" smtClean="0"/>
              <a:t>07/08/2017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BAEB-2AA1-4774-A9B6-1BC3C933D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2423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F9AAA-286E-4AF5-9D16-0BA5B0495362}" type="datetimeFigureOut">
              <a:rPr lang="es-MX" smtClean="0"/>
              <a:t>07/08/2017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BAEB-2AA1-4774-A9B6-1BC3C933D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165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F9AAA-286E-4AF5-9D16-0BA5B0495362}" type="datetimeFigureOut">
              <a:rPr lang="es-MX" smtClean="0"/>
              <a:t>07/08/2017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BAEB-2AA1-4774-A9B6-1BC3C933D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80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F9AAA-286E-4AF5-9D16-0BA5B0495362}" type="datetimeFigureOut">
              <a:rPr lang="es-MX" smtClean="0"/>
              <a:t>07/08/2017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BAEB-2AA1-4774-A9B6-1BC3C933D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4879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F9AAA-286E-4AF5-9D16-0BA5B0495362}" type="datetimeFigureOut">
              <a:rPr lang="es-MX" smtClean="0"/>
              <a:t>07/08/2017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BAEB-2AA1-4774-A9B6-1BC3C933D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0790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F9AAA-286E-4AF5-9D16-0BA5B0495362}" type="datetimeFigureOut">
              <a:rPr lang="es-MX" smtClean="0"/>
              <a:t>07/08/2017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BAEB-2AA1-4774-A9B6-1BC3C933D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630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F9AAA-286E-4AF5-9D16-0BA5B0495362}" type="datetimeFigureOut">
              <a:rPr lang="es-MX" smtClean="0"/>
              <a:t>07/08/2017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BAEB-2AA1-4774-A9B6-1BC3C933D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71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F9AAA-286E-4AF5-9D16-0BA5B0495362}" type="datetimeFigureOut">
              <a:rPr lang="es-MX" smtClean="0"/>
              <a:t>07/08/2017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BAEB-2AA1-4774-A9B6-1BC3C933D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664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F9AAA-286E-4AF5-9D16-0BA5B0495362}" type="datetimeFigureOut">
              <a:rPr lang="es-MX" smtClean="0"/>
              <a:t>07/08/2017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4BAEB-2AA1-4774-A9B6-1BC3C933D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879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95300" y="107577"/>
            <a:ext cx="10544175" cy="775650"/>
          </a:xfrm>
        </p:spPr>
        <p:txBody>
          <a:bodyPr>
            <a:normAutofit/>
          </a:bodyPr>
          <a:lstStyle/>
          <a:p>
            <a:r>
              <a:rPr lang="es-MX" sz="1400" b="1" dirty="0">
                <a:latin typeface="Georgia" panose="02040502050405020303" pitchFamily="18" charset="0"/>
              </a:rPr>
              <a:t>Rasgo</a:t>
            </a:r>
            <a:r>
              <a:rPr lang="es-MX" sz="1400" dirty="0" smtClean="0">
                <a:latin typeface="Georgia" panose="02040502050405020303" pitchFamily="18" charset="0"/>
              </a:rPr>
              <a:t>: </a:t>
            </a:r>
            <a:r>
              <a:rPr lang="es-ES" sz="1400" dirty="0" smtClean="0">
                <a:latin typeface="Georgia" panose="02040502050405020303" pitchFamily="18" charset="0"/>
              </a:rPr>
              <a:t>Mecanismos </a:t>
            </a:r>
            <a:r>
              <a:rPr lang="es-ES" sz="1400" dirty="0">
                <a:latin typeface="Georgia" panose="02040502050405020303" pitchFamily="18" charset="0"/>
              </a:rPr>
              <a:t>para que las instalaciones estén en condiciones de operación, seguridad e higiene.</a:t>
            </a:r>
            <a:r>
              <a:rPr lang="es-MX" sz="1400" dirty="0">
                <a:latin typeface="Georgia" panose="02040502050405020303" pitchFamily="18" charset="0"/>
              </a:rPr>
              <a:t/>
            </a:r>
            <a:br>
              <a:rPr lang="es-MX" sz="1400" dirty="0">
                <a:latin typeface="Georgia" panose="02040502050405020303" pitchFamily="18" charset="0"/>
              </a:rPr>
            </a:br>
            <a:r>
              <a:rPr lang="es-MX" sz="1400" b="1" dirty="0">
                <a:latin typeface="Georgia" panose="02040502050405020303" pitchFamily="18" charset="0"/>
              </a:rPr>
              <a:t>Número de Sala</a:t>
            </a:r>
            <a:r>
              <a:rPr lang="es-MX" sz="1400" dirty="0">
                <a:latin typeface="Georgia" panose="02040502050405020303" pitchFamily="18" charset="0"/>
              </a:rPr>
              <a:t>: 2</a:t>
            </a:r>
            <a:endParaRPr lang="es-MX" sz="1400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240927"/>
              </p:ext>
            </p:extLst>
          </p:nvPr>
        </p:nvGraphicFramePr>
        <p:xfrm>
          <a:off x="561976" y="1087718"/>
          <a:ext cx="11210924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3035"/>
                <a:gridCol w="5637889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IMPACTO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</a:t>
                      </a:r>
                    </a:p>
                    <a:p>
                      <a:pPr marL="0" indent="0">
                        <a:buNone/>
                      </a:pP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En el aprendizaje de los alumnos. (1)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Clima escolar negativo o desfavorable. (2)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Afecta en la ejecución de  la planeación. (2)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No hay eficiencia en las actividades académicas. (1)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2. FACTORES DE RIESGO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de presupuesto. (5)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Inseguridad.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de maestros, espacios y recursos. (1)</a:t>
                      </a:r>
                    </a:p>
                    <a:p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Pláticas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prevención y sensibilización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sobre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seguridad y orden.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Coordinarse con psicólogos para ayudar.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Que el recurso sea de acuerdo a la cantidad de alumnos de cada plantel.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Gestionar recursos,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elaborar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proyectos. (6)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Realizar una planeación conjunta.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3. MECANISMOS DE IMPULSO (INTERNOS)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Plática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padres de familia.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Fomentar valores.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Que las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autoridades competentes resuelvan las problemáticas.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Presupuesto para cada plantel.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Gestión y asignación de recursos.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Gestión de brigadas de apoyo.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es-MX" sz="14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. MECANISMOS DE IMPULSO (EXTERNOS)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4954119" y="3190876"/>
            <a:ext cx="2312895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Georgia" panose="02040502050405020303" pitchFamily="18" charset="0"/>
              </a:rPr>
              <a:t>APRENDIZAJES</a:t>
            </a:r>
          </a:p>
        </p:txBody>
      </p:sp>
    </p:spTree>
    <p:extLst>
      <p:ext uri="{BB962C8B-B14F-4D97-AF65-F5344CB8AC3E}">
        <p14:creationId xmlns:p14="http://schemas.microsoft.com/office/powerpoint/2010/main" val="251313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184</Words>
  <Application>Microsoft Office PowerPoint</Application>
  <PresentationFormat>Panorámica</PresentationFormat>
  <Paragraphs>44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Tema de Office</vt:lpstr>
      <vt:lpstr>Rasgo: Mecanismos para que las instalaciones estén en condiciones de operación, seguridad e higiene. Número de Sala: 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Rasgo:Mecanismos para que las instalaciones estén en condiciones de operación, seguridad e higiene. Número de Sala: 2</dc:title>
  <dc:creator>Darinka Janneth Cervantes Delgado</dc:creator>
  <cp:lastModifiedBy>Denisse Uscanga Mendez</cp:lastModifiedBy>
  <cp:revision>4</cp:revision>
  <dcterms:created xsi:type="dcterms:W3CDTF">2017-08-04T19:31:49Z</dcterms:created>
  <dcterms:modified xsi:type="dcterms:W3CDTF">2017-08-07T23:15:51Z</dcterms:modified>
</cp:coreProperties>
</file>