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67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15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42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30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45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556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36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873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170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784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574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DE8DD-0134-46EA-9460-7B6859865265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3BC5-E249-4BB9-82A4-6F2163E00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1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2425" y="107577"/>
            <a:ext cx="11753850" cy="980141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b="1" dirty="0"/>
              <a:t>: Pautas del comportamiento, trabajo, responsabilidad, respeto y compromiso dentro y fuera de las aulas para favorecer una sana convivencia escolar. </a:t>
            </a:r>
            <a:r>
              <a:rPr lang="es-MX" sz="1400" dirty="0">
                <a:latin typeface="Georgia" panose="02040502050405020303" pitchFamily="18" charset="0"/>
              </a:rPr>
              <a:t> 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1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88694"/>
              </p:ext>
            </p:extLst>
          </p:nvPr>
        </p:nvGraphicFramePr>
        <p:xfrm>
          <a:off x="704850" y="1087718"/>
          <a:ext cx="10620375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9469"/>
                <a:gridCol w="534090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Trabajar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en favorecer la empatía y motivación en 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director,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 y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estudiante.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Ambiente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escolar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positivo.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Impacta en generar un ambiente escolar propicio para adquirir aprendizajes y lograr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metas.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Impacta en la educación integral, en 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ser,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las partes que integramos y facilitamos la educación.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 profundo y significativo en el aprendizaje. 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Alto individualismo que afecta a la sana convivencia escolar. 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motivación, compromiso, capacitación y por ende falta de trabajo en equipo y colaborativo. (9)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Nivel socioeconómico y cultural de la comunidad donde está ubicado el plantel. 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Ejercer autoridad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reflexiva,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cumplimiento y comunicación directa.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para docentes, administrativos y directivos.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Programa Construye T.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Escuela de padres de familia. (4)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Fortalecer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programas de apoyo social para generar acuerdos dentro de la institución. (6)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Reforma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actualización de reglamentos (disciplina, ingreso, promoción,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 capacitación). (4)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072902" y="3116118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42248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243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Pautas del comportamiento, trabajo, responsabilidad, respeto y compromiso dentro y fuera de las aulas para favorecer una sana convivencia escolar.   Número de Sala: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Pautas del comportamiento, trabajo, responsabilidad, respeto y compromiso dentro y fuera de las aulas para favorecer una sana convivencia escolar.   Número de Sala: 1 Frecuencia:</dc:title>
  <dc:creator>Darinka Janneth Cervantes Delgado</dc:creator>
  <cp:lastModifiedBy>Denisse Uscanga Mendez</cp:lastModifiedBy>
  <cp:revision>5</cp:revision>
  <dcterms:created xsi:type="dcterms:W3CDTF">2017-08-04T18:32:48Z</dcterms:created>
  <dcterms:modified xsi:type="dcterms:W3CDTF">2017-08-07T23:13:03Z</dcterms:modified>
</cp:coreProperties>
</file>