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246409" cy="775650"/>
          </a:xfrm>
        </p:spPr>
        <p:txBody>
          <a:bodyPr>
            <a:normAutofit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</a:t>
            </a:r>
            <a:r>
              <a:rPr lang="es-MX" sz="1800" dirty="0" smtClean="0">
                <a:latin typeface="Georgia" panose="02040502050405020303" pitchFamily="18" charset="0"/>
              </a:rPr>
              <a:t>Mecanismos de gestión oportuna de los servicios escolares</a:t>
            </a:r>
            <a:br>
              <a:rPr lang="es-MX" sz="1800" dirty="0" smtClean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Número de Sala: 7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46805"/>
              </p:ext>
            </p:extLst>
          </p:nvPr>
        </p:nvGraphicFramePr>
        <p:xfrm>
          <a:off x="225237" y="883227"/>
          <a:ext cx="8699822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315"/>
                <a:gridCol w="436650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Deserción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debido a falta de apoyo de padres que no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ayudan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cerrar el círculo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interacción.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Mecanismos de análisis que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permitan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detectar la información que llega al área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detección oportuna de alumnos de riesgo, necesidad de becas  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tutorías. (5)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gestión impacta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por ausencia de personal que realice funciones administrativas.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planeación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adecuada.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flujo de información hacia la parte directiva ayudará a subsanar áreas específicas. (ausentismo, reprobación, abandono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Abandono escolar no necesariamente por becas sino por problemas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familiares.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programas de becas, tutorías y orientación educativa favorecen la permanencia.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Mecanismos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portabilidad.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 inadecuada.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Tiempo para seguimiento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inasistencias.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presupuesto. (3)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Limitantes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 humanos.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demanda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externa a los planteles y tiempos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diferentes.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Porcentaje de valor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examen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sea equitativo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maestro.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compromiso de los maestros para la detección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Habilidad para la gestión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directiva.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 tecnológicos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inadecuados.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al personal de control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 (3)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Reporte de seguimiento y carta de compromiso del alumno y padres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Retroalimentación de la comunidad escolar y padres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Involucrarse a la planta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Establecer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programas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atención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alumnos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Mayor inversión con recursos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propios.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Establecimiento de mecanismos de trabajos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funcionales.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Información alumnos de tipos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becas.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Optimizar procesos administrativos.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Retroalimentación de la comunidad escolar y padres de familia. (3)</a:t>
                      </a: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Continuar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el programa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becas.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Apoyo en programas de equipamiento 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infraestructura. (3)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Continuar con programas de capacitación a docentes y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directivos. (3)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Creación de nuevas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plazas. (3)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Optimizar procesos administrativos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Estandarizar la información a difundir a los planteles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continuar al personal de escolar y con perfil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Reforzar vínculos interinstitucionales del medio superior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recursos monetarios y de equipamiento en instancias federales, estatales y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municipales.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534892" y="3647209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384</Words>
  <Application>Microsoft Office PowerPoint</Application>
  <PresentationFormat>Presentación en pantalla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oportuna de los servicios escolares Número de Sala: 7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29</cp:revision>
  <dcterms:created xsi:type="dcterms:W3CDTF">2016-10-18T19:33:07Z</dcterms:created>
  <dcterms:modified xsi:type="dcterms:W3CDTF">2017-06-21T18:02:39Z</dcterms:modified>
</cp:coreProperties>
</file>