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149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2501" y="0"/>
            <a:ext cx="8742118" cy="571500"/>
          </a:xfrm>
        </p:spPr>
        <p:txBody>
          <a:bodyPr>
            <a:normAutofit/>
          </a:bodyPr>
          <a:lstStyle/>
          <a:p>
            <a:r>
              <a:rPr lang="es-MX" sz="1600" dirty="0">
                <a:latin typeface="Georgia" panose="02040502050405020303" pitchFamily="18" charset="0"/>
              </a:rPr>
              <a:t>Rasgo: </a:t>
            </a:r>
            <a:r>
              <a:rPr lang="es-MX" sz="1600" dirty="0" smtClean="0">
                <a:latin typeface="Georgia" panose="02040502050405020303" pitchFamily="18" charset="0"/>
              </a:rPr>
              <a:t>Mecanismos para que las instalaciones estén en condiciones de operación e higiene</a:t>
            </a:r>
            <a:r>
              <a:rPr lang="es-MX" sz="1600" dirty="0">
                <a:latin typeface="Georgia" panose="02040502050405020303" pitchFamily="18" charset="0"/>
              </a:rPr>
              <a:t/>
            </a:r>
            <a:br>
              <a:rPr lang="es-MX" sz="1600" dirty="0">
                <a:latin typeface="Georgia" panose="02040502050405020303" pitchFamily="18" charset="0"/>
              </a:rPr>
            </a:br>
            <a:r>
              <a:rPr lang="es-MX" sz="1600" dirty="0">
                <a:latin typeface="Georgia" panose="02040502050405020303" pitchFamily="18" charset="0"/>
              </a:rPr>
              <a:t>Número de Sala: </a:t>
            </a:r>
            <a:r>
              <a:rPr lang="es-MX" sz="1600" dirty="0" smtClean="0">
                <a:latin typeface="Georgia" panose="02040502050405020303" pitchFamily="18" charset="0"/>
              </a:rPr>
              <a:t>2</a:t>
            </a:r>
            <a:endParaRPr lang="es-MX" sz="16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17592"/>
              </p:ext>
            </p:extLst>
          </p:nvPr>
        </p:nvGraphicFramePr>
        <p:xfrm>
          <a:off x="55468" y="561109"/>
          <a:ext cx="9088531" cy="634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79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05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5739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Rutas de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evacuación.</a:t>
                      </a:r>
                      <a:endParaRPr lang="es-MX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 de 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contingencia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Higiene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Climatización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Á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reas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descanso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recreación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n-US" sz="10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inadecuada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Mantenimiento preventivo y correctivo de los equipos.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Supervisión externa e interna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periódica.</a:t>
                      </a:r>
                      <a:endParaRPr lang="es-MX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Malas condiciones</a:t>
                      </a:r>
                      <a:r>
                        <a:rPr lang="es-MX" sz="10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los planteles generan desmotivación y ausentismo de los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</a:t>
                      </a:r>
                      <a:endParaRPr lang="es-MX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Bajo aprovechamiento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</a:t>
                      </a:r>
                      <a:endParaRPr lang="es-MX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Desmotivación de los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</a:t>
                      </a:r>
                      <a:endParaRPr lang="es-MX" sz="10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Disminución</a:t>
                      </a:r>
                      <a:r>
                        <a:rPr lang="es-MX" sz="10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del  sentido de pertenencia del alumno hacia la institución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10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Sentido de inseguridad de los alumnos.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Desconfianza por parte de los padres de 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</a:t>
                      </a:r>
                      <a:endParaRPr lang="es-MX" sz="10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Foco de infección sanitaria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10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Vigilancia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Servicios (luz,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agua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y </a:t>
                      </a: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drenaje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</a:t>
                      </a: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ruta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</a:t>
                      </a: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transporte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Servicios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de </a:t>
                      </a: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recolección</a:t>
                      </a:r>
                      <a:endParaRPr lang="en-US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Vialidades</a:t>
                      </a:r>
                      <a:r>
                        <a:rPr lang="en-US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="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adecuadas</a:t>
                      </a:r>
                      <a:endParaRPr lang="en-US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Desconocimiento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los procedimientos ante alguna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incidencia.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Limitante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presupuestal para el mantenimiento de la infraestructura, el equipamiento y los servicios de Telefonía 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Internet.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cultura en el cuidado de las instalaciones</a:t>
                      </a:r>
                      <a:endParaRPr lang="es-MX" sz="950" b="1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</a:t>
                      </a: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planteles de nueva creación se entregan incompletos con falta de adecuaciones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Apoyos financieros llegan tarde por cuestiones burocráticas.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Ubicación geográfica rural alejada de atención médica y policiaca.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Espera prolongada para donaciones.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Negativa de autoridades educativas ya que falta presupuesto.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ingresos propios para abordar estos rubros.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Poco o nulo apoyo por los rubros planteados ya que lo que dan  está  etiquetado.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Inseguridad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desatención y falta de interés,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Accidentes, desaprovechamiento escolar.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Dificultad para impartir clase.</a:t>
                      </a:r>
                      <a:endParaRPr lang="es-MX" sz="9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Entorno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conflictivo.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Pandillerismo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95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115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Personal </a:t>
                      </a: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insuficiente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el área de </a:t>
                      </a: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limpieza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higiene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 </a:t>
                      </a: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seguridad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n-US" sz="95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promover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campañas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n-US" sz="95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Estar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</a:t>
                      </a:r>
                      <a:r>
                        <a:rPr lang="en-US" sz="95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contacto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con </a:t>
                      </a:r>
                      <a:r>
                        <a:rPr lang="en-US" sz="95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autoridades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que </a:t>
                      </a:r>
                      <a:r>
                        <a:rPr lang="en-US" sz="95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correspondan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para </a:t>
                      </a:r>
                      <a:r>
                        <a:rPr lang="en-US" sz="950" baseline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den </a:t>
                      </a: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</a:t>
                      </a:r>
                      <a:r>
                        <a:rPr lang="en-US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</a:t>
                      </a:r>
                      <a:r>
                        <a:rPr lang="en-US" sz="95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servicio</a:t>
                      </a:r>
                      <a:endParaRPr lang="en-US" sz="95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Realización </a:t>
                      </a: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simulacros para diferentes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contingencias.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Revisiones </a:t>
                      </a: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periódicas de infraestructura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 equipamiento de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seguridad.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seguridad para docentes alumnos y personal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administrativo.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Rol </a:t>
                      </a: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guardias o vigilancia personal y padres de familia para mejorar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seguridad.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Promover </a:t>
                      </a: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como escuela recursos propios con la participación de </a:t>
                      </a: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 </a:t>
                      </a:r>
                      <a:r>
                        <a:rPr lang="es-MX" sz="95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protección civil.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Simulacro de contingencias.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Mantenimiento constante de instalaciones y equipo</a:t>
                      </a:r>
                      <a:r>
                        <a:rPr lang="es-MX" sz="95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95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 de Mejora Continua.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Mantenimiento </a:t>
                      </a:r>
                      <a:r>
                        <a:rPr lang="es-MX" sz="95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constante, cámaras de seguridad.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Comedor</a:t>
                      </a:r>
                      <a:r>
                        <a:rPr lang="es-MX" sz="95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95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higiénico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95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Solicitar </a:t>
                      </a: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apoyo a los padres de familia para la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solución del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problema</a:t>
                      </a:r>
                      <a:endParaRPr lang="es-MX" sz="95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</a:t>
                      </a: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poyo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las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autoridades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municipales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para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los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planteles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den la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académica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máxima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hacia los municipios el apoyo de las diferentes corporaciones de seguridad e higiene (capacitación y simulacros)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 </a:t>
                      </a:r>
                      <a:r>
                        <a:rPr lang="es-MX" sz="10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los padres de familia para mantener la seguridad e higiene del plantel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es-MX" sz="10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Solicitar </a:t>
                      </a:r>
                      <a:r>
                        <a:rPr lang="es-MX" sz="10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recursos administrativos (plaza) para contar con policía y paramédico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escolar.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Cursos </a:t>
                      </a:r>
                      <a:r>
                        <a:rPr lang="es-MX" sz="10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gestión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directiva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Involucrar </a:t>
                      </a:r>
                      <a:r>
                        <a:rPr lang="es-MX" sz="10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s-MX" sz="10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las autoridades federales, estatales y municipales en la solución de la problemática del plantel.</a:t>
                      </a:r>
                      <a:endParaRPr lang="es-MX" sz="1000" b="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Qué</a:t>
                      </a:r>
                      <a:r>
                        <a:rPr lang="es-MX" sz="10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nuestras autoridades gestionen un subsidio en el consumo eléctrico con CFE.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Crear comité de seguridad  con autoridades municipales y comunidad.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Fortalecer el comité de vinculación y las gestiones que se realizan con las diferentes dificultades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000" b="1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438004" y="3982812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522</Words>
  <Application>Microsoft Office PowerPoint</Application>
  <PresentationFormat>Presentación en pantalla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instalaciones estén en condiciones de operación e higiene Número de Sala: 2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30</cp:revision>
  <dcterms:created xsi:type="dcterms:W3CDTF">2016-10-18T19:33:07Z</dcterms:created>
  <dcterms:modified xsi:type="dcterms:W3CDTF">2017-06-21T16:40:38Z</dcterms:modified>
</cp:coreProperties>
</file>