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659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698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801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857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818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939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076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065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470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576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4608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65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25237" y="107577"/>
            <a:ext cx="8246409" cy="775650"/>
          </a:xfrm>
        </p:spPr>
        <p:txBody>
          <a:bodyPr>
            <a:normAutofit fontScale="90000"/>
          </a:bodyPr>
          <a:lstStyle/>
          <a:p>
            <a:r>
              <a:rPr lang="es-MX" sz="1800" dirty="0" smtClean="0">
                <a:latin typeface="Georgia" panose="02040502050405020303" pitchFamily="18" charset="0"/>
              </a:rPr>
              <a:t>Rasgo</a:t>
            </a:r>
            <a:r>
              <a:rPr lang="es-MX" sz="1800" dirty="0">
                <a:latin typeface="Georgia" panose="02040502050405020303" pitchFamily="18" charset="0"/>
              </a:rPr>
              <a:t>: Pautas del comportamiento, trabajo, responsabilidad, respeto y compromiso dentro y fuera de las aulas para favorecer una sana convivencia escolar</a:t>
            </a:r>
            <a:r>
              <a:rPr lang="es-MX" sz="1800" dirty="0" smtClean="0">
                <a:latin typeface="Georgia" panose="02040502050405020303" pitchFamily="18" charset="0"/>
              </a:rPr>
              <a:t/>
            </a:r>
            <a:br>
              <a:rPr lang="es-MX" sz="1800" dirty="0" smtClean="0">
                <a:latin typeface="Georgia" panose="02040502050405020303" pitchFamily="18" charset="0"/>
              </a:rPr>
            </a:br>
            <a:r>
              <a:rPr lang="es-MX" sz="1800" dirty="0" smtClean="0">
                <a:latin typeface="Georgia" panose="02040502050405020303" pitchFamily="18" charset="0"/>
              </a:rPr>
              <a:t>Número de Sala: Sala 1 </a:t>
            </a:r>
            <a:endParaRPr lang="es-MX" sz="18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093329"/>
              </p:ext>
            </p:extLst>
          </p:nvPr>
        </p:nvGraphicFramePr>
        <p:xfrm>
          <a:off x="225237" y="1087718"/>
          <a:ext cx="8717057" cy="537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3315"/>
                <a:gridCol w="4383742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IMPACTOS</a:t>
                      </a:r>
                    </a:p>
                    <a:p>
                      <a:pPr marL="0" indent="0">
                        <a:buNone/>
                      </a:pPr>
                      <a:endParaRPr lang="es-MX" sz="14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Alumnos más participativos y motivados a tener una mejor vida profesional y familiar.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Uso de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herramientas: responsabilidad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, respeto y compromiso por ambas partes docentes-alumnos. El docente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marcará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la pauta del comportamiento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(5)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2. FACTORES DE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RIESGO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La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apatía de algunos docentes en querer involucrase en actividades de convivencia escolar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(5)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Profesores en capacitación, estudiantes sin clase, por ende una escuela en riesgo de una sana convivencia.</a:t>
                      </a:r>
                      <a:endParaRPr lang="es-MX" sz="14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Supervisión continua de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los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docentes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(5)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Capacitación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incentivos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 profesores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Actividades extracurriculares a alumnos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1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1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1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1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1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4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4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 MECANISMOS DE IMPULSO (INTERNOS)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Padres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Familia apoyo fundamental para la escuela.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Capacitación a profesores en los recesos escolares.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Convenio de capacitación con autoridades municipales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dirty="0" smtClean="0">
                          <a:latin typeface="Georgia" panose="02040502050405020303" pitchFamily="18" charset="0"/>
                        </a:rPr>
                        <a:t>Involucrarse en la problemática existente con las autoridades educativas y gubernamentales que apoyen en la infraestructura; participación de los docentes y alumnos en la sana convivencia. (5)</a:t>
                      </a:r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 MECANISMOS DE IMPULSO (EXTERNOS)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3805057" y="3221183"/>
            <a:ext cx="2312895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Georgia" panose="02040502050405020303" pitchFamily="18" charset="0"/>
              </a:rPr>
              <a:t>APRENDIZAJES</a:t>
            </a:r>
            <a:endParaRPr lang="es-MX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75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</TotalTime>
  <Words>202</Words>
  <Application>Microsoft Office PowerPoint</Application>
  <PresentationFormat>Presentación en pantalla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Pautas del comportamiento, trabajo, responsabilidad, respeto y compromiso dentro y fuera de las aulas para favorecer una sana convivencia escolar Número de Sala: Sala 1 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(escribir aquí el rasgo</dc:title>
  <dc:creator>Rosario Nolasco Fonseca</dc:creator>
  <cp:lastModifiedBy>Denisse Uscanga Mendez</cp:lastModifiedBy>
  <cp:revision>25</cp:revision>
  <dcterms:created xsi:type="dcterms:W3CDTF">2016-10-18T19:33:07Z</dcterms:created>
  <dcterms:modified xsi:type="dcterms:W3CDTF">2017-06-21T16:28:53Z</dcterms:modified>
</cp:coreProperties>
</file>