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067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63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122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66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17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87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4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69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01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517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010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55F5-8927-46BC-8902-DD0740A978C1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350A3-AD35-48D6-8EA2-D85FDB7C5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51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2615" y="0"/>
            <a:ext cx="11201400" cy="68580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Mecanismos para que el tiempo escolar se destine a actividades de enseñanza-aprendizaje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5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324176"/>
              </p:ext>
            </p:extLst>
          </p:nvPr>
        </p:nvGraphicFramePr>
        <p:xfrm>
          <a:off x="249382" y="685800"/>
          <a:ext cx="11772900" cy="605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398"/>
                <a:gridCol w="5920502"/>
              </a:tblGrid>
              <a:tr h="2867891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IMPACTOS</a:t>
                      </a: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Impacta en el proceso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enseñanza-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 ya que por ausencias no se termina el programa de estudios.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(3)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 el aprendizaje de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Tiempo extra para mejorar el proceso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enseñanza-aprendizaje.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Mayor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número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ejercicios.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 el cumplimiento del perfil de egreso del plan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estudios.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 la calidad educativa de la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institución.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Ausentismo de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 el incremento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del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índice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aprovechamiento. (2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Deserción de alumnos,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bajar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índice de reprobación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disminución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del índice de abandono escolar (eficiencia terminal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). (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6)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 el modelo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EMSAD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no impacta de manera negativa, puesto que las actividades en que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 ausentan no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son periódicas.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Obstaculiza en el desarrollo de competencias señaladas en los planes de estudio. (2)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Obstaculiza en el desarrollo del logro de objetivos institucionales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  <a:endParaRPr lang="es-MX" sz="11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personal  y/o comprensión del personal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 falta de canales de comunicación entre la administración y docentes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 organización escolar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 falta de planeación , local, estatal y nacional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Incongruencia de los planes con la enseñanza en el aula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Reuniones o comisiones de actualización docente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Resistencia al cambio o profesionalización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Nula preparación o capacitación constante del docente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de material para trabajar con el grupo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Uso adecuado de tics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en la elaboración de estrategias y planes de clase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Organización de tiempos para actividades externas y ajenas al programa de estudios (3)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Actividades externas y ajenas a los programas de estudio.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Desvío de tiempo clase en otras actividades.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Actividades extracurriculares no programadas. (2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85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MECANISMOS DE IMPULSO (INTERNOS)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Revisión de portafolios de arranques.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Revisión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avances.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Supervisión de planes con la enseñanza en el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aula.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Comunicación entre administración local, docentes, padres de familia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Trabajo colegiado, colaborativo y propositivo en la organización del plan escolar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semestral.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Mejorar el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trabajo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academias.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Cursos de inducción a los docentes de nuevo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ingreso.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Organización de cursos y talleres en tiempos que no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interfieran clases.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Reuniones con padres de familia “comunicación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”.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Seguimiento en el desarrollo de planeaciones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escolares.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Realización de cursos de capacitación y actualización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Planeación efectiva de actividades en el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plantel.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Tareas extraescolares y revisión de las mismas.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Recuperar días perdidos al final del semestre.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No permitir distractores externos.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Incluir actividades académicas emergentes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MECANISMOS DE IMPULSO (EXTERNOS)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Planeación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reuniones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docentes. (2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Incremento de cursos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capacitación. (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2)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Planeación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cursos, incluida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 la calendarización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idónea.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Comunicación de los planteles con el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exterior.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Legislación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por parte de las autoridades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educativas.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Acercamiento de autoridades educativas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líderes sindicales.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 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Implementar mejores procesos de evaluación y seguimiento a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Planeación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Secretaría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Educación Pública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 los responsables de eventos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académicos.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Comunicación y acuerdos entre autoridades escolares y representantes de la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comunidad. 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Que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las autoridades conozcan los contextos del </a:t>
                      </a:r>
                      <a:r>
                        <a:rPr lang="es-MX" sz="11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desempeño </a:t>
                      </a:r>
                      <a:r>
                        <a:rPr lang="es-MX" sz="11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(2)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Hacer conciencia de que no existan eventos no programados.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Solicitar la agenda de actividades externas con anticipación para coordinar horarios.</a:t>
                      </a:r>
                    </a:p>
                    <a:p>
                      <a:pPr marL="228600" indent="-228600" algn="just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Limitar el acceso a actividades no planeadas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699048" y="3384719"/>
            <a:ext cx="2312895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23730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602</Words>
  <Application>Microsoft Office PowerPoint</Application>
  <PresentationFormat>Panorámica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el tiempo escolar se destine a actividades de enseñanza-aprendizaje Número de Sala: 5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que el tiempo escolar se destine a actividades de enseñanza-aprendizaje Número de Sala: 5 Frecuencia </dc:title>
  <dc:creator>Darinka</dc:creator>
  <cp:lastModifiedBy>Denisse Uscanga Mendez</cp:lastModifiedBy>
  <cp:revision>3</cp:revision>
  <dcterms:created xsi:type="dcterms:W3CDTF">2017-06-22T17:30:09Z</dcterms:created>
  <dcterms:modified xsi:type="dcterms:W3CDTF">2017-07-12T16:28:23Z</dcterms:modified>
</cp:coreProperties>
</file>