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C5837-E1E6-418C-8E44-F911927B9CF1}" type="datetimeFigureOut">
              <a:rPr lang="es-MX" smtClean="0"/>
              <a:t>11/07/2017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CABA3-04CB-41AD-AE98-4C9D033D6C2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887937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C5837-E1E6-418C-8E44-F911927B9CF1}" type="datetimeFigureOut">
              <a:rPr lang="es-MX" smtClean="0"/>
              <a:t>11/07/2017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CABA3-04CB-41AD-AE98-4C9D033D6C2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619593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C5837-E1E6-418C-8E44-F911927B9CF1}" type="datetimeFigureOut">
              <a:rPr lang="es-MX" smtClean="0"/>
              <a:t>11/07/2017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CABA3-04CB-41AD-AE98-4C9D033D6C2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637736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C5837-E1E6-418C-8E44-F911927B9CF1}" type="datetimeFigureOut">
              <a:rPr lang="es-MX" smtClean="0"/>
              <a:t>11/07/2017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CABA3-04CB-41AD-AE98-4C9D033D6C2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267543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C5837-E1E6-418C-8E44-F911927B9CF1}" type="datetimeFigureOut">
              <a:rPr lang="es-MX" smtClean="0"/>
              <a:t>11/07/2017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CABA3-04CB-41AD-AE98-4C9D033D6C2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117675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C5837-E1E6-418C-8E44-F911927B9CF1}" type="datetimeFigureOut">
              <a:rPr lang="es-MX" smtClean="0"/>
              <a:t>11/07/2017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CABA3-04CB-41AD-AE98-4C9D033D6C2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216780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C5837-E1E6-418C-8E44-F911927B9CF1}" type="datetimeFigureOut">
              <a:rPr lang="es-MX" smtClean="0"/>
              <a:t>11/07/2017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CABA3-04CB-41AD-AE98-4C9D033D6C2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479641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C5837-E1E6-418C-8E44-F911927B9CF1}" type="datetimeFigureOut">
              <a:rPr lang="es-MX" smtClean="0"/>
              <a:t>11/07/2017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CABA3-04CB-41AD-AE98-4C9D033D6C2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319282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C5837-E1E6-418C-8E44-F911927B9CF1}" type="datetimeFigureOut">
              <a:rPr lang="es-MX" smtClean="0"/>
              <a:t>11/07/2017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CABA3-04CB-41AD-AE98-4C9D033D6C2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425631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C5837-E1E6-418C-8E44-F911927B9CF1}" type="datetimeFigureOut">
              <a:rPr lang="es-MX" smtClean="0"/>
              <a:t>11/07/2017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CABA3-04CB-41AD-AE98-4C9D033D6C2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296858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C5837-E1E6-418C-8E44-F911927B9CF1}" type="datetimeFigureOut">
              <a:rPr lang="es-MX" smtClean="0"/>
              <a:t>11/07/2017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CABA3-04CB-41AD-AE98-4C9D033D6C2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748890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FC5837-E1E6-418C-8E44-F911927B9CF1}" type="datetimeFigureOut">
              <a:rPr lang="es-MX" smtClean="0"/>
              <a:t>11/07/2017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1CABA3-04CB-41AD-AE98-4C9D033D6C2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083009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706582" y="0"/>
            <a:ext cx="9798627" cy="775650"/>
          </a:xfrm>
        </p:spPr>
        <p:txBody>
          <a:bodyPr>
            <a:normAutofit/>
          </a:bodyPr>
          <a:lstStyle/>
          <a:p>
            <a:r>
              <a:rPr lang="es-MX" sz="1400" b="1" dirty="0">
                <a:latin typeface="Georgia" panose="02040502050405020303" pitchFamily="18" charset="0"/>
              </a:rPr>
              <a:t>Rasgo</a:t>
            </a:r>
            <a:r>
              <a:rPr lang="es-MX" sz="1400" dirty="0">
                <a:latin typeface="Georgia" panose="02040502050405020303" pitchFamily="18" charset="0"/>
              </a:rPr>
              <a:t>: Mecanismos para proporcionar el servicio educativo los días que están establecidos en el calendario escolar.</a:t>
            </a:r>
            <a:br>
              <a:rPr lang="es-MX" sz="1400" dirty="0">
                <a:latin typeface="Georgia" panose="02040502050405020303" pitchFamily="18" charset="0"/>
              </a:rPr>
            </a:br>
            <a:r>
              <a:rPr lang="es-MX" sz="1400" b="1" dirty="0">
                <a:latin typeface="Georgia" panose="02040502050405020303" pitchFamily="18" charset="0"/>
              </a:rPr>
              <a:t>Número de Sala</a:t>
            </a:r>
            <a:r>
              <a:rPr lang="es-MX" sz="1400" dirty="0">
                <a:latin typeface="Georgia" panose="02040502050405020303" pitchFamily="18" charset="0"/>
              </a:rPr>
              <a:t>: </a:t>
            </a:r>
            <a:r>
              <a:rPr lang="es-MX" sz="1400" dirty="0" smtClean="0">
                <a:latin typeface="Georgia" panose="02040502050405020303" pitchFamily="18" charset="0"/>
              </a:rPr>
              <a:t>4</a:t>
            </a:r>
            <a:endParaRPr lang="es-MX" sz="1400" dirty="0">
              <a:solidFill>
                <a:schemeClr val="bg1">
                  <a:lumMod val="65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4715994" y="2971801"/>
            <a:ext cx="2312895" cy="369332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MX" b="1" dirty="0">
                <a:latin typeface="Georgia" panose="02040502050405020303" pitchFamily="18" charset="0"/>
              </a:rPr>
              <a:t>APRENDIZAJES</a:t>
            </a:r>
          </a:p>
        </p:txBody>
      </p:sp>
      <p:graphicFrame>
        <p:nvGraphicFramePr>
          <p:cNvPr id="7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7744266"/>
              </p:ext>
            </p:extLst>
          </p:nvPr>
        </p:nvGraphicFramePr>
        <p:xfrm>
          <a:off x="311727" y="1096733"/>
          <a:ext cx="11378046" cy="51065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14993"/>
                <a:gridCol w="5763053"/>
              </a:tblGrid>
              <a:tr h="2058591">
                <a:tc>
                  <a:txBody>
                    <a:bodyPr/>
                    <a:lstStyle/>
                    <a:p>
                      <a:r>
                        <a:rPr lang="es-MX" sz="1400" b="1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1. IMPACTOS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Se cumplen los programas y planes en su totalidad. (4)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Impacto directo principalmente en lo negativo.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Afecta principalmente en el aprendizaje.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Mejora los ambientes positivos en el proceso de enseñanza-aprendizaje.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Se puede quedar trunca la exposición de un contenido y el alumno no aterriza.</a:t>
                      </a:r>
                      <a:endParaRPr lang="es-MX" sz="1200" b="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  <a:p>
                      <a:endParaRPr lang="es-MX" sz="1200" b="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  <a:p>
                      <a:endParaRPr lang="es-MX" sz="1200" b="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  <a:p>
                      <a:endParaRPr lang="es-MX" sz="1200" b="0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1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2. FACTORES DE RIESGO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200" b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Eventos ajenos al plantel (desastres naturales, inseguridad,</a:t>
                      </a:r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 causas de fuerza mayor). (3)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200" b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Falta d personal</a:t>
                      </a:r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 </a:t>
                      </a:r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docente.</a:t>
                      </a:r>
                      <a:endParaRPr lang="es-MX" sz="1200" b="0" baseline="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Incidencias o costumbres del </a:t>
                      </a:r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personal.</a:t>
                      </a:r>
                      <a:endParaRPr lang="es-MX" sz="1200" b="0" baseline="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Profesores que laboran doble turno o tienen otro </a:t>
                      </a:r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trabajo.</a:t>
                      </a:r>
                      <a:endParaRPr lang="es-MX" sz="1200" b="0" baseline="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Personal docente protegido por sus </a:t>
                      </a:r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sindicatos.</a:t>
                      </a:r>
                      <a:endParaRPr lang="es-MX" sz="1200" b="0" baseline="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Falta  de compromiso de los </a:t>
                      </a:r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docentes.</a:t>
                      </a:r>
                      <a:endParaRPr lang="es-MX" sz="1200" b="0" baseline="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Profesionalismo y vocación de docentes</a:t>
                      </a:r>
                      <a:r>
                        <a:rPr lang="es-MX" sz="1200" b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 </a:t>
                      </a:r>
                      <a:r>
                        <a:rPr lang="es-MX" sz="1200" b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.</a:t>
                      </a:r>
                      <a:endParaRPr lang="es-MX" sz="1200" b="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  <a:p>
                      <a:endParaRPr lang="es-MX" sz="1200" b="0" dirty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2956854"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s-MX" sz="1200" b="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Sensibilizar a los docentes para evitar ausentismos.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Mantener actualizados las brigadas internas de protección civil para prevenir riesgos.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Promover el uso de las redes sociales como herramientas que nos </a:t>
                      </a:r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permita </a:t>
                      </a:r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alcanzar el logro de los aprendizajes de los estudiantes.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El uso de las </a:t>
                      </a:r>
                      <a:r>
                        <a:rPr lang="es-MX" sz="1200" b="0" baseline="0" dirty="0" err="1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TIC´s</a:t>
                      </a:r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.</a:t>
                      </a:r>
                      <a:endParaRPr lang="es-MX" sz="1200" b="0" baseline="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Tener un técnico docente disponible para que cubra al grupo donde el maestro no asistió.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Realizar las reuniones de academia en </a:t>
                      </a:r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turno </a:t>
                      </a:r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mixto o en </a:t>
                      </a:r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sábado.</a:t>
                      </a:r>
                      <a:endParaRPr lang="es-MX" sz="1200" b="0" baseline="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ES" sz="12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Cubrir ausencias </a:t>
                      </a:r>
                      <a:r>
                        <a:rPr lang="es-ES" sz="12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con </a:t>
                      </a:r>
                      <a:r>
                        <a:rPr lang="es-ES" sz="12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un plan emergente por parte de </a:t>
                      </a:r>
                      <a:r>
                        <a:rPr lang="es-ES" sz="12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la Dirección.</a:t>
                      </a:r>
                      <a:endParaRPr lang="es-ES" sz="1200" b="0" baseline="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ES" sz="12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Planear, </a:t>
                      </a:r>
                      <a:r>
                        <a:rPr lang="es-ES" sz="12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ejecutar y evaluar estrategias para mejorar los 8 </a:t>
                      </a:r>
                      <a:r>
                        <a:rPr lang="es-ES" sz="12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rasgos.</a:t>
                      </a:r>
                      <a:endParaRPr lang="es-ES" sz="1200" b="0" baseline="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ES" sz="12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Aplicación de la </a:t>
                      </a:r>
                      <a:r>
                        <a:rPr lang="es-ES" sz="12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normatividad.</a:t>
                      </a:r>
                      <a:endParaRPr lang="es-MX" sz="1200" b="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200" b="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1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3. MECANISMOS DE IMPULSO (INTERNOS)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s-MX" sz="1200" b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 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Que el Servicio Profesional Docente </a:t>
                      </a:r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cubra </a:t>
                      </a:r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oportunamente las vacantes con </a:t>
                      </a:r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docentes idóneos</a:t>
                      </a:r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. (2)</a:t>
                      </a: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MX" sz="1200" b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Sensibilizar al </a:t>
                      </a:r>
                      <a:r>
                        <a:rPr lang="es-MX" sz="1200" b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gobierno </a:t>
                      </a:r>
                      <a:r>
                        <a:rPr lang="es-MX" sz="1200" b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en la importancia de cumplir con el  calendario </a:t>
                      </a:r>
                      <a:r>
                        <a:rPr lang="es-MX" sz="1200" b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escolar.</a:t>
                      </a:r>
                      <a:endParaRPr lang="es-MX" sz="1200" b="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ES" sz="1200" b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Autoridades gubernamentales</a:t>
                      </a:r>
                      <a:r>
                        <a:rPr lang="es-ES" sz="12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 trabajar de la mano con las instituciones, directivos y padres de </a:t>
                      </a:r>
                      <a:r>
                        <a:rPr lang="es-ES" sz="12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familia.</a:t>
                      </a:r>
                      <a:endParaRPr lang="es-ES" sz="1200" b="0" baseline="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ES" sz="12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Involucrar al ayuntamiento  y comunidad en servicio </a:t>
                      </a:r>
                      <a:r>
                        <a:rPr lang="es-ES" sz="12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social.</a:t>
                      </a:r>
                      <a:endParaRPr lang="es-ES" sz="1200" b="0" baseline="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ES" sz="12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Padres de familia comprensivos con el </a:t>
                      </a:r>
                      <a:r>
                        <a:rPr lang="es-ES" sz="12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plantel.</a:t>
                      </a:r>
                      <a:endParaRPr lang="es-ES" sz="1200" b="0" baseline="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  <a:p>
                      <a:pPr marL="228600" indent="-228600">
                        <a:buFont typeface="+mj-lt"/>
                        <a:buAutoNum type="arabicPeriod"/>
                      </a:pPr>
                      <a:r>
                        <a:rPr lang="es-ES" sz="1200" b="0" baseline="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Autoridades educativas sensibles a los 8 rasgos </a:t>
                      </a:r>
                      <a:r>
                        <a:rPr lang="es-ES" sz="1200" b="0" baseline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de </a:t>
                      </a:r>
                      <a:r>
                        <a:rPr lang="es-ES" sz="1200" b="0" baseline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</a:rPr>
                        <a:t>normalidad.</a:t>
                      </a:r>
                      <a:endParaRPr lang="es-MX" sz="1200" b="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  <a:p>
                      <a:endParaRPr lang="es-MX" sz="1200" b="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  <a:p>
                      <a:endParaRPr lang="es-MX" sz="1200" b="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  <a:p>
                      <a:pPr marL="0" indent="0">
                        <a:buFont typeface="+mj-lt"/>
                        <a:buNone/>
                      </a:pPr>
                      <a:endParaRPr lang="es-MX" sz="1200" b="0" baseline="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  <a:p>
                      <a:pPr marL="0" indent="0">
                        <a:buFont typeface="+mj-lt"/>
                        <a:buNone/>
                      </a:pPr>
                      <a:endParaRPr lang="es-MX" sz="1200" b="0" baseline="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200" b="0" kern="120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1" kern="12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4. MECANISMOS DE IMPULSO (EXTERNOS</a:t>
                      </a:r>
                      <a:r>
                        <a:rPr lang="es-MX" sz="1200" b="0" kern="1200" dirty="0" smtClean="0">
                          <a:solidFill>
                            <a:schemeClr val="tx1"/>
                          </a:solidFill>
                          <a:latin typeface="Georgia" panose="02040502050405020303" pitchFamily="18" charset="0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1200" b="0" kern="1200" dirty="0" smtClean="0">
                        <a:solidFill>
                          <a:schemeClr val="tx1"/>
                        </a:solidFill>
                        <a:latin typeface="Georgia" panose="02040502050405020303" pitchFamily="18" charset="0"/>
                        <a:ea typeface="+mn-ea"/>
                        <a:cs typeface="+mn-cs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83485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331</Words>
  <Application>Microsoft Office PowerPoint</Application>
  <PresentationFormat>Panorámica</PresentationFormat>
  <Paragraphs>42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Georgia</vt:lpstr>
      <vt:lpstr>Tema de Office</vt:lpstr>
      <vt:lpstr>Rasgo: Mecanismos para proporcionar el servicio educativo los días que están establecidos en el calendario escolar. Número de Sala: 4</vt:lpstr>
    </vt:vector>
  </TitlesOfParts>
  <Company>Microsoft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Rasgo: Mecanismos para proporcionar el servicio educativo los días que están establecidos en el calendario escolar. Número de Sala: 4 Frecuencia </dc:title>
  <dc:creator>Darinka</dc:creator>
  <cp:lastModifiedBy>Denisse Uscanga Mendez</cp:lastModifiedBy>
  <cp:revision>3</cp:revision>
  <dcterms:created xsi:type="dcterms:W3CDTF">2017-06-26T17:42:36Z</dcterms:created>
  <dcterms:modified xsi:type="dcterms:W3CDTF">2017-07-11T23:10:29Z</dcterms:modified>
</cp:coreProperties>
</file>