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252-01A8-4EE9-A681-621EC5E34CA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49DF-4A1E-4D2F-9C8E-15D27AFD5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430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252-01A8-4EE9-A681-621EC5E34CA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49DF-4A1E-4D2F-9C8E-15D27AFD5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74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252-01A8-4EE9-A681-621EC5E34CA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49DF-4A1E-4D2F-9C8E-15D27AFD5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422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252-01A8-4EE9-A681-621EC5E34CA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49DF-4A1E-4D2F-9C8E-15D27AFD5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46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252-01A8-4EE9-A681-621EC5E34CA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49DF-4A1E-4D2F-9C8E-15D27AFD5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637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252-01A8-4EE9-A681-621EC5E34CA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49DF-4A1E-4D2F-9C8E-15D27AFD5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36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252-01A8-4EE9-A681-621EC5E34CA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49DF-4A1E-4D2F-9C8E-15D27AFD5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386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252-01A8-4EE9-A681-621EC5E34CA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49DF-4A1E-4D2F-9C8E-15D27AFD5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362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252-01A8-4EE9-A681-621EC5E34CA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49DF-4A1E-4D2F-9C8E-15D27AFD5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919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252-01A8-4EE9-A681-621EC5E34CA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49DF-4A1E-4D2F-9C8E-15D27AFD5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936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252-01A8-4EE9-A681-621EC5E34CA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49DF-4A1E-4D2F-9C8E-15D27AFD5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794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9C252-01A8-4EE9-A681-621EC5E34CA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49DF-4A1E-4D2F-9C8E-15D27AFD5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249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15636" y="107578"/>
            <a:ext cx="9580011" cy="368941"/>
          </a:xfrm>
        </p:spPr>
        <p:txBody>
          <a:bodyPr>
            <a:no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dirty="0">
                <a:latin typeface="Georgia" panose="02040502050405020303" pitchFamily="18" charset="0"/>
              </a:rPr>
              <a:t>: </a:t>
            </a:r>
            <a:r>
              <a:rPr lang="es-MX" sz="1400" dirty="0" smtClean="0">
                <a:latin typeface="Georgia" panose="02040502050405020303" pitchFamily="18" charset="0"/>
              </a:rPr>
              <a:t>Mecanismos </a:t>
            </a:r>
            <a:r>
              <a:rPr lang="es-MX" sz="1400" dirty="0">
                <a:latin typeface="Georgia" panose="02040502050405020303" pitchFamily="18" charset="0"/>
              </a:rPr>
              <a:t>para que las instalaciones esten en condiciones de operación seguridad e higiene</a:t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</a:t>
            </a:r>
            <a:r>
              <a:rPr lang="es-MX" sz="1400" dirty="0">
                <a:latin typeface="Georgia" panose="02040502050405020303" pitchFamily="18" charset="0"/>
              </a:rPr>
              <a:t>: </a:t>
            </a:r>
            <a:r>
              <a:rPr lang="es-MX" sz="1400" dirty="0" smtClean="0">
                <a:latin typeface="Georgia" panose="02040502050405020303" pitchFamily="18" charset="0"/>
              </a:rPr>
              <a:t>2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616280"/>
              </p:ext>
            </p:extLst>
          </p:nvPr>
        </p:nvGraphicFramePr>
        <p:xfrm>
          <a:off x="145474" y="476519"/>
          <a:ext cx="11939154" cy="6282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5044"/>
                <a:gridCol w="6004110"/>
              </a:tblGrid>
              <a:tr h="2838181"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Instalaciones limpias y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seguras.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Áreas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verdes y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recreativas funcionales.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Aulas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equipadas, ventiladas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seguras.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Que la infraestructura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esté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 condiciones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óptimas.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Realizar gestiones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para tener instalaciones y operatividad que contribuya a levantar la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moral.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Infraestructura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adecuada.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Que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existan sanitarios limpios y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suficientes.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Que se tenga cerco perimetral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seguro.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Inasistencias.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Ausentismo. 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Socializar programa de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Protección civil.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Organigrama para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fomentar participación.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Instalaciones no aptas para todos (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inclusión).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Instalaciones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ajenas.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Personal para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aseo.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Clima escolar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adverso.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</a:t>
                      </a: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recurso o presupuesto y </a:t>
                      </a: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colaboración </a:t>
                      </a: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las partes </a:t>
                      </a: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implicadas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Que exista el recurso humano capacitado en el uso y manejo de los materiales y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equipos.</a:t>
                      </a:r>
                      <a:endParaRPr lang="es-MX" sz="95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infraestructura.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Disposición del personal o falta del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mismo. (3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Existe un celo por el hecho de tener que compartir mobiliario y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equipo.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Aire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acondicionado en las aulas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didácticas.</a:t>
                      </a:r>
                      <a:endParaRPr lang="es-MX" sz="95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Espacios físicos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suficientes.</a:t>
                      </a:r>
                      <a:endParaRPr lang="es-MX" sz="95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 continua.</a:t>
                      </a:r>
                      <a:endParaRPr lang="es-MX" sz="95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</a:t>
                      </a: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autonomía.</a:t>
                      </a:r>
                      <a:endParaRPr lang="es-MX" sz="95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Diferentes </a:t>
                      </a: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problemáticas </a:t>
                      </a: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los </a:t>
                      </a: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planteles.</a:t>
                      </a:r>
                      <a:endParaRPr lang="es-MX" sz="95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Presupuesto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inadecuado.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Recursos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humanos insuficientes.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Comunidad no involucrada en las medidas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estratégicas. </a:t>
                      </a:r>
                      <a:endParaRPr lang="es-MX" sz="95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Burocracia.</a:t>
                      </a:r>
                      <a:endParaRPr lang="es-MX" sz="95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Renuencia al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cambio.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Fallas en la cadena de mando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Congruencia entre las instrucciones directivas y la capacidad en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planteles.</a:t>
                      </a:r>
                      <a:endParaRPr lang="es-MX" sz="95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acuerdo de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colaboración.</a:t>
                      </a:r>
                      <a:endParaRPr lang="es-MX" sz="95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05775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Sociedad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padres de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familia. (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Gestion de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autoridades.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Generar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recurso con los padres de familia para mejor cuidado de las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instalaciones.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Fortalecer la capacitación en el uso y manejo de los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materiales.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Concientizar a los integrantes de la comunidad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escolar. (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Programas de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motivación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 participacion de la comunidad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escolar.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Integración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entre cuerpo docente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para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una mayor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proyección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hacia la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comunidad,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logrando pertenencia hacia el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subsistema.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Inclusión.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Generación de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recursos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propios. (2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Limpieza general a las instalaciones (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mantenimiento).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Capacitación. 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Brigadas de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protección civil.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Mejora de las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instalaciones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apropiación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del espacio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).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Cultura de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prevención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riesgos. (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Programas de seguridad e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higiene. (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Socializar horarios con el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personal.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Vincular a padres de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familia.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Conciencia de higiene entre la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comunidad.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Sentido de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pertenencia.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Gestionar recursos para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comisión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 promover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actividades.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Diversificar el acomodo de aulas y las </a:t>
                      </a:r>
                      <a:r>
                        <a:rPr lang="es-MX" sz="95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TIC´s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</a:t>
                      </a:r>
                      <a:endParaRPr lang="es-MX" sz="95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0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Recursos 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financieros o un mayor presupuesto para la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atención de estos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temas. (3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Apoyo en insfraestructura y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equipo.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Apoyo en recursos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humanos.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Infraestructura completa (aulas bibliotecas, laboratorios, talleres y salas de maestros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).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Sensibilización entre los tres niveles de gobierno para priorizar verdaderas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necesidades,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enfocarse en infraestructura y mobiliario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dignos.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(5)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Disminuir los tiempos de ejecución y aplicación de los recursos.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brigadas.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Trabajos colectivos con la 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comunidad.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Gestionar los recursos para paliar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necesidades.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Involucrar a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comunidad educativa.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Lineamientos de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operación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planteles.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Lugares para realizar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cursos.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Convenios de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colaboración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 otros 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planteles.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9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9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962076" y="3242888"/>
            <a:ext cx="2312895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17293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586</Words>
  <Application>Microsoft Office PowerPoint</Application>
  <PresentationFormat>Panorámica</PresentationFormat>
  <Paragraphs>80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que las instalaciones esten en condiciones de operación seguridad e higiene Número de Sala: 2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que las instalaciones esten en condiciones de operación seguridad e higiene Número de Sala: </dc:title>
  <dc:creator>Darinka</dc:creator>
  <cp:lastModifiedBy>Denisse Uscanga Mendez</cp:lastModifiedBy>
  <cp:revision>4</cp:revision>
  <dcterms:created xsi:type="dcterms:W3CDTF">2017-06-26T17:39:55Z</dcterms:created>
  <dcterms:modified xsi:type="dcterms:W3CDTF">2017-07-11T22:59:26Z</dcterms:modified>
</cp:coreProperties>
</file>