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49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66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09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39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27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6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47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022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9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680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16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4BA0-9AC3-4BDC-B06A-F2A7C1E6F30A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91707-9468-4235-BF84-9B1607157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52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238" y="107577"/>
            <a:ext cx="8246409" cy="775650"/>
          </a:xfrm>
        </p:spPr>
        <p:txBody>
          <a:bodyPr>
            <a:normAutofit fontScale="90000"/>
          </a:bodyPr>
          <a:lstStyle/>
          <a:p>
            <a:r>
              <a:rPr lang="es-MX" sz="1800" b="1" dirty="0">
                <a:latin typeface="Georgia" panose="02040502050405020303" pitchFamily="18" charset="0"/>
              </a:rPr>
              <a:t>Rasgo:  </a:t>
            </a:r>
            <a:r>
              <a:rPr lang="es-MX" sz="1800" dirty="0">
                <a:latin typeface="Georgia" panose="02040502050405020303" pitchFamily="18" charset="0"/>
              </a:rPr>
              <a:t>Pautas del comportamiento, trabajo, responsabilidad, respeto, compromiso dentro y fuera de las aulas para favorecer una sana convivencia escolar.</a:t>
            </a:r>
            <a:br>
              <a:rPr lang="es-MX" sz="1800" dirty="0">
                <a:latin typeface="Georgia" panose="02040502050405020303" pitchFamily="18" charset="0"/>
              </a:rPr>
            </a:br>
            <a:r>
              <a:rPr lang="es-MX" sz="1800" b="1" dirty="0">
                <a:latin typeface="Georgia" panose="02040502050405020303" pitchFamily="18" charset="0"/>
              </a:rPr>
              <a:t>Número de Sala: </a:t>
            </a:r>
            <a:r>
              <a:rPr lang="es-MX" sz="1800" dirty="0" smtClean="0">
                <a:latin typeface="Georgia" panose="02040502050405020303" pitchFamily="18" charset="0"/>
              </a:rPr>
              <a:t>1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21083"/>
              </p:ext>
            </p:extLst>
          </p:nvPr>
        </p:nvGraphicFramePr>
        <p:xfrm>
          <a:off x="1749238" y="1087718"/>
          <a:ext cx="8717057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315"/>
                <a:gridCol w="438374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comportamientos correctos fomentan en el trabajo de equipo y un ambiente sano. (8)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Ejercer la autoridad sin ser autoritarios.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Realizar trabajo en equipo para mejorar.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 debe predicar con el ejemplo.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Uso de valores universales.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Contexto adecuado para el logro del aprendizaje. (4)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se cumple el reglamento 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autoridad y compromiso.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Estudiantes sin límites.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contexto social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Ya no existe temor a la sanción.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Carencia de participación de padres.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Resistencia al cambio y a la aceptación de los nuevos paradigmas educativos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visión vertical de las jerarquías.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 hay identidad y sentido de pertenencia.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Problemas familiares. (3)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preparación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docentes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de la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institución.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(8)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Reuniones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las academias y administrativos (7)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Diagnóstico de convivencia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(8)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Comunicación con padres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Aplicación de la normativa y marcar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límites.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Impulsar el programa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CONSTRUYE-T. (2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Reconocimiento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 docentes y alumnos que fomenten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valores.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Fomentar identidad y pertenencia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Creación de clases más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interesantes.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Apoyo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por parte de autoridades estatales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para fortalecimiento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(7)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Autoridades municipales generar talleres y actividades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convivencia.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Programas de estímulos y sanciones a docentes.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al personal y a los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Empoderamiento del plantel y autonomía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ejercicio.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Padres de familia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participativos.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Vinculación con instituciones para programas de conferencias y capacitación a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(6)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287470" y="3357561"/>
            <a:ext cx="231289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40989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360</Words>
  <Application>Microsoft Office PowerPoint</Application>
  <PresentationFormat>Panorámica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 Pautas del comportamiento, trabajo, responsabilidad, respeto, compromiso dentro y fuera de las aulas para favorecer una sana convivencia escolar. Número de Sala: 1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 Pautas del comportamiento, trabajo, responsabilidad, respeto, compromiso dentro y fuera de las aulas para favorecer una sana convivencia escolar. Número de Sala: 1 Frecuencia </dc:title>
  <dc:creator>Darinka</dc:creator>
  <cp:lastModifiedBy>Denisse Uscanga Mendez</cp:lastModifiedBy>
  <cp:revision>3</cp:revision>
  <dcterms:created xsi:type="dcterms:W3CDTF">2017-06-26T17:38:15Z</dcterms:created>
  <dcterms:modified xsi:type="dcterms:W3CDTF">2017-07-11T22:40:41Z</dcterms:modified>
</cp:coreProperties>
</file>