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71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08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80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2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506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11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45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19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77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365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1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9091-3AE1-4D1F-85EC-A0B6BC1F419B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9D4B4-4AE5-430B-B004-39C4C5154E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652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1727" y="0"/>
            <a:ext cx="11315700" cy="699911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Mecanismos </a:t>
            </a:r>
            <a:r>
              <a:rPr lang="es-MX" sz="1400" dirty="0">
                <a:latin typeface="Georgia" panose="02040502050405020303" pitchFamily="18" charset="0"/>
              </a:rPr>
              <a:t>para que las actividades que propone el docente logren que todos los alumnos estén involucrados en el trabajo de clases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Sala: </a:t>
            </a:r>
            <a:r>
              <a:rPr lang="es-MX" sz="1400" dirty="0">
                <a:latin typeface="Georgia" panose="02040502050405020303" pitchFamily="18" charset="0"/>
              </a:rPr>
              <a:t>8 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660239"/>
              </p:ext>
            </p:extLst>
          </p:nvPr>
        </p:nvGraphicFramePr>
        <p:xfrm>
          <a:off x="124691" y="559031"/>
          <a:ext cx="11866417" cy="6220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88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675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05545">
                <a:tc>
                  <a:txBody>
                    <a:bodyPr/>
                    <a:lstStyle/>
                    <a:p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individual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significativo.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Diseño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actividades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contextualizadas.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7)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fomenta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habilidades grupales y aprendizajes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significativo y equitativo.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grupal democratiza y genera tolerancia hacia 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diversidad.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grupal propicia ambientes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favorables.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Captar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generar 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atención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propiciar 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diálogo.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colaborativo entre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Propiciar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ambientes favorables para 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diálogo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aprendizaje 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inclusión.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Igualdad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oportunidades para aprender alcanza nivel de logro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semejante.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Ayuda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aprender nuevas y mejores técnicas para la solución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problemas.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Lograr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 alumno activo y comprometido con su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(5)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Heterogeneidad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alumnos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Grupos numerosos.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diagnóstico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integral y oportuno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permita conocer a los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Prácticas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tradicionalistas y profesores que no se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actualizan.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Equipo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obsoleto 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insuficiente.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espacios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espacios reducidos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(infraestructura).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 no ve un beneficio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 aplicación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tema a corto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plazo.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Problemas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sociales y familiares de los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Ausencia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técnicas de enseñanza-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proyecto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vida.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material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didáctico.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Desmotivación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 resistencia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capacitación y actualización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Desconocimiento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del modelo educativo, formas de evaluación y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didáctica.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interés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seguimiento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por parte de autoridades administrativas.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9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MECANISMOS DE IMPULSO (INTERNOS)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más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grupos con menos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Elaborar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diagnóstico integral desde el ingreso al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plantel.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Proyecto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vida. 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actualización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(8)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Fortalecer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trabajo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colegiado.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(4)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Hacer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las aulas espacios seguros con ambientes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favorables para 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aprendizaje.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(8)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Participación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Director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en aspectos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académicos.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acorde a los intereses de los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creativos, utilizar diversas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estrategias.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Intercambio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experiencias exitosas entre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docentes.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Prácticas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reflexivas del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Establecer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proyectos para atender a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campañas de donación para el acervo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bibliográfico.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Motivación personal.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lúdicas.</a:t>
                      </a:r>
                      <a:endParaRPr lang="es-MX" sz="11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Plantear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ejemplos desde el contexto de los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uso real sobre los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temas.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Ser empático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lvl="0" indent="-228600">
                        <a:buFont typeface="+mj-lt"/>
                        <a:buAutoNum type="arabicPeriod"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Actividades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grupales (academias) destinadas a áreas de oportunidad de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1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Cubrir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oportunamente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plazas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vacantes.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Facilitar trámites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adquisición de equipo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mobiliario,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asignar mayor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presupuesto.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(5)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Normar </a:t>
                      </a:r>
                      <a:r>
                        <a:rPr lang="es-MX" sz="11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adquisición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horas y promoción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maestros.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Facilidades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para asignar personal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psicopedagógico.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Invitar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los padres de familia para que sean parte de la formación de los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alumnos.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Buscar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patrocinadores para atender necesidades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básicas.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sistema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evaluación.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Exigir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un promedio mínimo de aprovechamiento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disciplina.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Mobiliario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 instalaciones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adecuados.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(7)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Revisión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planes, programas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contenidos.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alumnos en actividades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artísticas y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culturales con diferentes planteles de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EMS. (3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Vigilar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número óptimo de alumnos por grupo.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Realizar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supervisiones externas y propiciar retroalimentación para  implementar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mejoras.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profesionalización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docente.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(6)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Involucramiento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del municipio para mayor </a:t>
                      </a:r>
                      <a:r>
                        <a:rPr lang="es-MX" sz="11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apoyo.</a:t>
                      </a:r>
                      <a:endParaRPr lang="es-MX" sz="1100" b="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3837771" y="3301756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23136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626</Words>
  <Application>Microsoft Office PowerPoint</Application>
  <PresentationFormat>Panorámica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actividades que propone el docente logren que todos los alumnos estén involucrados en el trabajo de clases Número de Sala: 8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actividades que propone el docente logren que todos los alumnos estén involucrados en el trabajo de clases Número de Sala: 8 </dc:title>
  <dc:creator>Darinka</dc:creator>
  <cp:lastModifiedBy>Denisse Uscanga Mendez</cp:lastModifiedBy>
  <cp:revision>4</cp:revision>
  <dcterms:created xsi:type="dcterms:W3CDTF">2017-06-21T22:01:38Z</dcterms:created>
  <dcterms:modified xsi:type="dcterms:W3CDTF">2017-07-11T20:02:55Z</dcterms:modified>
</cp:coreProperties>
</file>