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24F8-A2F9-4422-AA13-02D42136A90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8DB-1096-4A56-8E1C-D7E7D0138B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99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24F8-A2F9-4422-AA13-02D42136A90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8DB-1096-4A56-8E1C-D7E7D0138B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55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24F8-A2F9-4422-AA13-02D42136A90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8DB-1096-4A56-8E1C-D7E7D0138B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812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24F8-A2F9-4422-AA13-02D42136A90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8DB-1096-4A56-8E1C-D7E7D0138B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480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24F8-A2F9-4422-AA13-02D42136A90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8DB-1096-4A56-8E1C-D7E7D0138B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680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24F8-A2F9-4422-AA13-02D42136A90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8DB-1096-4A56-8E1C-D7E7D0138B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95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24F8-A2F9-4422-AA13-02D42136A90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8DB-1096-4A56-8E1C-D7E7D0138B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8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24F8-A2F9-4422-AA13-02D42136A90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8DB-1096-4A56-8E1C-D7E7D0138B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09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24F8-A2F9-4422-AA13-02D42136A90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8DB-1096-4A56-8E1C-D7E7D0138B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111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24F8-A2F9-4422-AA13-02D42136A90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8DB-1096-4A56-8E1C-D7E7D0138B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81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24F8-A2F9-4422-AA13-02D42136A90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18DB-1096-4A56-8E1C-D7E7D0138B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540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B24F8-A2F9-4422-AA13-02D42136A90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D18DB-1096-4A56-8E1C-D7E7D0138B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557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49238" y="107577"/>
            <a:ext cx="8246409" cy="775650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  <a:cs typeface="Arial" panose="020B0604020202020204" pitchFamily="34" charset="0"/>
              </a:rPr>
              <a:t>Rasgo: </a:t>
            </a:r>
            <a:r>
              <a:rPr lang="es-MX" sz="1400" dirty="0">
                <a:latin typeface="Georgia" panose="02040502050405020303" pitchFamily="18" charset="0"/>
                <a:cs typeface="Arial" panose="020B0604020202020204" pitchFamily="34" charset="0"/>
              </a:rPr>
              <a:t>Mecanismos de </a:t>
            </a:r>
            <a:r>
              <a:rPr lang="es-MX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gestión </a:t>
            </a:r>
            <a:r>
              <a:rPr lang="es-MX" sz="1400" dirty="0">
                <a:latin typeface="Georgia" panose="02040502050405020303" pitchFamily="18" charset="0"/>
                <a:cs typeface="Arial" panose="020B0604020202020204" pitchFamily="34" charset="0"/>
              </a:rPr>
              <a:t>oportuna de los servicios escolares</a:t>
            </a:r>
            <a:br>
              <a:rPr lang="es-MX" sz="1400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s-MX" sz="1400" b="1" dirty="0">
                <a:latin typeface="Georgia" panose="02040502050405020303" pitchFamily="18" charset="0"/>
                <a:cs typeface="Arial" panose="020B0604020202020204" pitchFamily="34" charset="0"/>
              </a:rPr>
              <a:t>Número de Sala: </a:t>
            </a:r>
            <a:r>
              <a:rPr lang="es-MX" sz="1400" dirty="0">
                <a:latin typeface="Georgia" panose="02040502050405020303" pitchFamily="18" charset="0"/>
                <a:cs typeface="Arial" panose="020B0604020202020204" pitchFamily="34" charset="0"/>
              </a:rPr>
              <a:t>7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786852"/>
              </p:ext>
            </p:extLst>
          </p:nvPr>
        </p:nvGraphicFramePr>
        <p:xfrm>
          <a:off x="436419" y="1087718"/>
          <a:ext cx="1139882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6443"/>
                <a:gridCol w="5732383"/>
              </a:tblGrid>
              <a:tr h="2226982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IMPACTOS</a:t>
                      </a:r>
                    </a:p>
                    <a:p>
                      <a:pPr marL="0" indent="0">
                        <a:buNone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Información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oportuna para alumnos referente a su situación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académica.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(10)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Ineficiencia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en desarrollo académico por una inadecuada distribución de actividades administrativas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, lo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que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puede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provocar reprobación y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deserción. (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Información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oportuna para la toma de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decisiones.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(6)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Atención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adecuada a padres de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familia.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(1)</a:t>
                      </a:r>
                    </a:p>
                    <a:p>
                      <a:endParaRPr lang="es-MX" sz="1200" b="0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Irresponsabilidad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del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personal.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Personal insuficiente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 sin perfil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necesario. (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10)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Equipo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insuficiente u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obsoleto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(6)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Recursos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materiales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insuficientes.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(8) 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conexión a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internet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servicios.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(7)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Injerencia sindical. (2)</a:t>
                      </a: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infraestructura.</a:t>
                      </a: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Resistencia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cambio/atención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deficiente del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personal.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planeación.</a:t>
                      </a: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Capacitar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personal.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(4)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Planeación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con la participación de la comunidad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educativa.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(5)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Autonomía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para la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gestión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con diferentes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entes sociales.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(10)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Implementar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procesos de apoyo y orientación a los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alumnos.</a:t>
                      </a: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Implementación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 seguimiento de acciones de organización interna que faciliten la comunicación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, adaptación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y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mejora de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procesos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con la colaboración de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personal. (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Consulta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uso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la información derivada de la participaciones en acciones estatales/federales que dan seguimiento al alumno para la toma de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decisiones.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Inserción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 programas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nacionales/estatales/municipales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para la atención del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(9)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Gestiones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recursos económicos con instancias 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externas.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(10)</a:t>
                      </a:r>
                    </a:p>
                    <a:p>
                      <a:pPr marL="228600" indent="-2286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Retroalimentación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egresados (por parte de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Educación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Superior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). </a:t>
                      </a: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Retroalimentación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sector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productivo.</a:t>
                      </a: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Simplificación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procesos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administrativos.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s-MX" sz="1200" b="0" kern="120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200" b="0" kern="120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456222" y="3148653"/>
            <a:ext cx="2312895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89139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299</Words>
  <Application>Microsoft Office PowerPoint</Application>
  <PresentationFormat>Panorámica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de gestión oportuna de los servicios escolares Número de Sala: 7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de Gestión oportuna de los servicios escolares Número de Sala: 7</dc:title>
  <dc:creator>Darinka</dc:creator>
  <cp:lastModifiedBy>Denisse Uscanga Mendez</cp:lastModifiedBy>
  <cp:revision>2</cp:revision>
  <dcterms:created xsi:type="dcterms:W3CDTF">2017-06-21T22:00:46Z</dcterms:created>
  <dcterms:modified xsi:type="dcterms:W3CDTF">2017-07-11T19:47:09Z</dcterms:modified>
</cp:coreProperties>
</file>