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5DCC-6B55-46CB-9969-0A3D0F8E8153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4581A-EB5D-47A0-92A3-D50CEB25C3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4511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5DCC-6B55-46CB-9969-0A3D0F8E8153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4581A-EB5D-47A0-92A3-D50CEB25C3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4240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5DCC-6B55-46CB-9969-0A3D0F8E8153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4581A-EB5D-47A0-92A3-D50CEB25C3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1434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5DCC-6B55-46CB-9969-0A3D0F8E8153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4581A-EB5D-47A0-92A3-D50CEB25C3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79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5DCC-6B55-46CB-9969-0A3D0F8E8153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4581A-EB5D-47A0-92A3-D50CEB25C3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7555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5DCC-6B55-46CB-9969-0A3D0F8E8153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4581A-EB5D-47A0-92A3-D50CEB25C3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9656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5DCC-6B55-46CB-9969-0A3D0F8E8153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4581A-EB5D-47A0-92A3-D50CEB25C3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477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5DCC-6B55-46CB-9969-0A3D0F8E8153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4581A-EB5D-47A0-92A3-D50CEB25C3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9973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5DCC-6B55-46CB-9969-0A3D0F8E8153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4581A-EB5D-47A0-92A3-D50CEB25C3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8912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5DCC-6B55-46CB-9969-0A3D0F8E8153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4581A-EB5D-47A0-92A3-D50CEB25C3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96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5DCC-6B55-46CB-9969-0A3D0F8E8153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4581A-EB5D-47A0-92A3-D50CEB25C3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6344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45DCC-6B55-46CB-9969-0A3D0F8E8153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4581A-EB5D-47A0-92A3-D50CEB25C3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570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69014" y="0"/>
            <a:ext cx="8246409" cy="654627"/>
          </a:xfrm>
        </p:spPr>
        <p:txBody>
          <a:bodyPr>
            <a:normAutofit/>
          </a:bodyPr>
          <a:lstStyle/>
          <a:p>
            <a:r>
              <a:rPr lang="es-MX" sz="14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Rasgo</a:t>
            </a:r>
            <a:r>
              <a:rPr lang="es-MX" sz="1400" dirty="0" smtClean="0">
                <a:latin typeface="Georgia" panose="02040502050405020303" pitchFamily="18" charset="0"/>
                <a:cs typeface="Arial" panose="020B0604020202020204" pitchFamily="34" charset="0"/>
              </a:rPr>
              <a:t>: Mecanismos para el inicio puntual de todas las clases y actividades por los docentes y alumnos</a:t>
            </a:r>
            <a:br>
              <a:rPr lang="es-MX" sz="1400" dirty="0" smtClean="0">
                <a:latin typeface="Georgia" panose="02040502050405020303" pitchFamily="18" charset="0"/>
                <a:cs typeface="Arial" panose="020B0604020202020204" pitchFamily="34" charset="0"/>
              </a:rPr>
            </a:br>
            <a:r>
              <a:rPr lang="es-MX" sz="1400" b="1" dirty="0">
                <a:latin typeface="Georgia" panose="02040502050405020303" pitchFamily="18" charset="0"/>
                <a:cs typeface="Arial" panose="020B0604020202020204" pitchFamily="34" charset="0"/>
              </a:rPr>
              <a:t>N</a:t>
            </a:r>
            <a:r>
              <a:rPr lang="es-MX" sz="14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úmero de sala</a:t>
            </a:r>
            <a:r>
              <a:rPr lang="es-MX" sz="1400" dirty="0" smtClean="0">
                <a:latin typeface="Georgia" panose="02040502050405020303" pitchFamily="18" charset="0"/>
                <a:cs typeface="Arial" panose="020B0604020202020204" pitchFamily="34" charset="0"/>
              </a:rPr>
              <a:t>: 3</a:t>
            </a:r>
            <a:endParaRPr lang="es-MX" sz="1400" dirty="0"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516280"/>
              </p:ext>
            </p:extLst>
          </p:nvPr>
        </p:nvGraphicFramePr>
        <p:xfrm>
          <a:off x="290946" y="640080"/>
          <a:ext cx="11731336" cy="5797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1736"/>
                <a:gridCol w="5899600"/>
              </a:tblGrid>
              <a:tr h="2840875"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IMPACTOS</a:t>
                      </a:r>
                    </a:p>
                    <a:p>
                      <a:pPr marL="0" indent="0">
                        <a:buNone/>
                      </a:pPr>
                      <a:endParaRPr lang="es-MX" sz="11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En el aprovechamiento de los aprendizajes. (3)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Buenas actitudes de los estudiantes. (3)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Hábitos en los maestros.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 (2)</a:t>
                      </a:r>
                      <a:endParaRPr lang="es-MX" sz="11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Mayor tiempo para abordar los contenidos.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Cumplimiento de la planeación. 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Apoyo en el proceso formativo.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Beneficio en un clima de colaboración recíproca inmersa en el desarrollo de actitudes y valores. 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Se acompaña con el ejemplo fortaleciendo los valores de responsabilidad, motivación y compromiso.</a:t>
                      </a:r>
                      <a:endParaRPr lang="es-MX" sz="11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MX" sz="11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endParaRPr lang="es-MX" sz="11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endParaRPr lang="es-MX" sz="11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endParaRPr lang="es-MX" sz="11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. FACTORES DE RIESGO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Cambio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 y traslado de los estudiantes de una clase a otra. (3)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Los timbres no se escuchan en algunas zonas de la escuela.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Falta de empatía laboral. 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Falta de material didáctico en los talleres y aulas: Se invierte tiempo en su préstamo e instalación.</a:t>
                      </a: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 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Para las primeras horas la disponibilidad de transporte público.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Tiempo dedicado para avisos por la parte administrativa.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No se respeta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 e</a:t>
                      </a: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l reglamento de la escuela.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Alumnos que trabajan.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Distancias largas de recorrido.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Falta de compromiso del profesor y alumnos con la puntualidad. (2)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No se encuentra completa la plantilla laboral.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El diseño de cargas y horarios de asignación de espacios y de registro de docente.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701326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MX" sz="11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3. MECANISMOS DE IMPULSO (INTERNOS)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1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Tolerancia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 de tiempo entre una clase y otra. (2)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Medidas disciplinarias.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Respeto entre docentes.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Timbres en zonas donde se escuche.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Estrategia de sensibilización que asegure el cumplimiento de los lineamientos. (3)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Organizar los avisos por la parte administrativa. (2)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Solicitar a la institución la contratación de personal de apoyo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 y docente.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Motivar al docente y al alumno a ser más responsable.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Gestionar medios de transporte.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Cumplimiento de metas se logra con personas comprometidas.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Diagnosticar en caso de que exista problemática.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1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1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200" b="1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4. MECANISMOS DE IMPULSO (EXTERNOS)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100" b="1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Capacitaciones a los docentes. 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Bonos 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puntualidad.</a:t>
                      </a:r>
                      <a:endParaRPr lang="es-MX" sz="11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Gestiones 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para mejorar la 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infraestructura. 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(3)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Otorgamiento 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de material de 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equipo.</a:t>
                      </a:r>
                      <a:endParaRPr lang="es-MX" sz="11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Participación 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de los padres de familia en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 las estrategias de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sensibilización.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Gestión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local con representantes de transporte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urbano.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(2)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Gestionar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 de manera oportuna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personal de 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apoyo.</a:t>
                      </a:r>
                      <a:endParaRPr lang="es-MX" sz="11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Vinculación 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con 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Seguridad 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Pública para vigilancia de 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plantel.</a:t>
                      </a:r>
                      <a:endParaRPr lang="es-MX" sz="11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Auditorías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externas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continuas.</a:t>
                      </a:r>
                      <a:endParaRPr lang="es-MX" sz="1100" b="0" kern="12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Involucramiento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de todos los que forman parte del proceso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educativo.</a:t>
                      </a:r>
                      <a:endParaRPr lang="es-MX" sz="1100" b="0" kern="12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Motivar 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al 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Director 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para detectar necesidades  y abordarlas con organismos y dependencias locales y estatales.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Proyecto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de vinculación en el plantel para el logro de una educación integral.</a:t>
                      </a:r>
                      <a:endParaRPr lang="es-MX" sz="11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MX" sz="1100" b="1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4992218" y="3310619"/>
            <a:ext cx="2312895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Georgia" panose="02040502050405020303" pitchFamily="18" charset="0"/>
              </a:rPr>
              <a:t>APRENDIZAJES</a:t>
            </a:r>
          </a:p>
        </p:txBody>
      </p:sp>
    </p:spTree>
    <p:extLst>
      <p:ext uri="{BB962C8B-B14F-4D97-AF65-F5344CB8AC3E}">
        <p14:creationId xmlns:p14="http://schemas.microsoft.com/office/powerpoint/2010/main" val="176428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467</Words>
  <Application>Microsoft Office PowerPoint</Application>
  <PresentationFormat>Panorámica</PresentationFormat>
  <Paragraphs>57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Tema de Office</vt:lpstr>
      <vt:lpstr>Rasgo: Mecanismos para el inicio puntual de todas las clases y actividades por los docentes y alumnos Número de sala: 3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Rasgo: Mecanismos para el inicio puntual de todas las clases y actividades por los docentes y alumnos Número de sala: 3</dc:title>
  <dc:creator>Darinka</dc:creator>
  <cp:lastModifiedBy>Denisse Uscanga Mendez</cp:lastModifiedBy>
  <cp:revision>4</cp:revision>
  <dcterms:created xsi:type="dcterms:W3CDTF">2017-06-21T21:52:30Z</dcterms:created>
  <dcterms:modified xsi:type="dcterms:W3CDTF">2017-07-11T18:36:40Z</dcterms:modified>
</cp:coreProperties>
</file>