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92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238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41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37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2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03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8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55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57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89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35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E78E-9B26-4D9D-AE45-A47730CA7276}" type="datetimeFigureOut">
              <a:rPr lang="es-MX" smtClean="0"/>
              <a:t>21/11/2017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EAACA-2246-416C-AF80-19DA42DFB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9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36948" y="254524"/>
            <a:ext cx="9964131" cy="521126"/>
          </a:xfrm>
        </p:spPr>
        <p:txBody>
          <a:bodyPr>
            <a:no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</a:t>
            </a:r>
            <a:r>
              <a:rPr lang="es-MX" sz="1400" b="1" dirty="0" smtClean="0">
                <a:latin typeface="Georgia" panose="02040502050405020303" pitchFamily="18" charset="0"/>
              </a:rPr>
              <a:t>asgo</a:t>
            </a:r>
            <a:r>
              <a:rPr lang="es-MX" sz="1400" dirty="0" smtClean="0">
                <a:latin typeface="Georgia" panose="02040502050405020303" pitchFamily="18" charset="0"/>
              </a:rPr>
              <a:t>: Mecanismos para que las actividades que propone el docente logren que todos los alumnos estén involucrados en el trabajo de clase.</a:t>
            </a:r>
            <a:br>
              <a:rPr lang="es-MX" sz="1400" dirty="0" smtClean="0">
                <a:latin typeface="Georgia" panose="02040502050405020303" pitchFamily="18" charset="0"/>
              </a:rPr>
            </a:br>
            <a:r>
              <a:rPr lang="es-MX" sz="1400" b="1" dirty="0" smtClean="0">
                <a:latin typeface="Georgia" panose="02040502050405020303" pitchFamily="18" charset="0"/>
              </a:rPr>
              <a:t>Número de sala</a:t>
            </a:r>
            <a:r>
              <a:rPr lang="es-MX" sz="1400" dirty="0" smtClean="0">
                <a:latin typeface="Georgia" panose="02040502050405020303" pitchFamily="18" charset="0"/>
              </a:rPr>
              <a:t>: 8</a:t>
            </a:r>
            <a:r>
              <a:rPr lang="es-MX" sz="1400" dirty="0" smtClean="0">
                <a:latin typeface="Georgia" panose="02040502050405020303" pitchFamily="18" charset="0"/>
              </a:rPr>
              <a:t/>
            </a:r>
            <a:br>
              <a:rPr lang="es-MX" sz="1400" dirty="0" smtClean="0">
                <a:latin typeface="Georgia" panose="02040502050405020303" pitchFamily="18" charset="0"/>
              </a:rPr>
            </a:b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4317"/>
              </p:ext>
            </p:extLst>
          </p:nvPr>
        </p:nvGraphicFramePr>
        <p:xfrm>
          <a:off x="923827" y="1054416"/>
          <a:ext cx="1031292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Trabajar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conjunto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docentes,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 y padres de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familia,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principalmente en la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autoestima para que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estudiantes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sean positivos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lograr el objetivo esperado. (3)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Impactan positivamente de manera visual, auditiva 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kinestésica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el conocimiento del alumno porque facilitan el desarrollo académico obteniendo una clase activa.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Elaboración de plan de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trabajo.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Incorporar actividades flexibles.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Utilizar los materiales adecuados. (2)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Despertar el interés de los estudiantes  realizando actividades  atractivas y dinámicas.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Partiendo de los conocimientos previos de los estudiantes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además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evaluar y retroalimentar adecuadamente los aprendizajes.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Considerar la heterogeneidad del grupo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sus saberes previos y tratar de que participen la mayoría de los alumnos.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motivación en los estudiantes.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interés y compromiso en los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docentes. (3)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del plantel.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Ausentismo de docentes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Inseguridad.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Malas estrategias de enseñanza. (2)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Deserción  escolar.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Inseguridad.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Embarazos a temprana edad.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Adicciones.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Ausentismo de maestros.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no considerar los conocimientos del estudiante.</a:t>
                      </a:r>
                    </a:p>
                    <a:p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MECANISMOS DE IMPULSO (INTERNOS)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Capacitación y actualización continua del personal docente. (2)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Generar clases más dinámicas para propiciar el interés de los alumnos. (2)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Desarrollo de las habilidades.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Implementar estrategias motivantes.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Mejorar ambiente de trabajo. (2)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Llevar a la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práctica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lo planeado.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Buen ambiente en el aula.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Interacción positiva  entre alumno y docente.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Implementar desarrollo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habilidades socioemocionales para que no decaiga el interés del estudiante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por el estudio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(HSE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 (2)</a:t>
                      </a:r>
                      <a:endParaRPr lang="es-MX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conferencias 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sobre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importancia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la educación.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Retroalimentación de la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tarea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del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día </a:t>
                      </a:r>
                      <a:r>
                        <a:rPr lang="es-MX" sz="10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anterior</a:t>
                      </a:r>
                      <a:r>
                        <a:rPr lang="es-MX" sz="10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endParaRPr lang="es-MX" sz="10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Comprometer a los padres en la educación de sus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hijos.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lvl="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Construcción de infraestructura y equipamiento en las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instituciones.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Involucrar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directivos, padres de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familia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autoridades para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ayuden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las gestiones y así aportar recursos para reforzar la infraestructura del plantel.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Tener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buena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comunicación con padres de familia.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acciones de capacitación extracurricular que motiven al alumnado.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Gestionar un buen material didáctico, involucrando talleres para los alumnos  y cursos de motivación para los alumnos.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Pláticas sobre el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desarrollo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personal (centro de salud).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Talleres o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pláticas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PROSPERA,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través de la gestoría eficiente para la consecución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material y equipo adecuado a la impartición de clases.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MX" sz="1000" b="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862565" y="3340670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3951733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470</Words>
  <Application>Microsoft Office PowerPoint</Application>
  <PresentationFormat>Panorámica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actividades que propone el docente logren que todos los alumnos estén involucrados en el trabajo de clase. Número de sala: 8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LAS ACTIVIDES QUE PROPONE EL DOCENTE LOGREN QUE TODOS LOS ALUMNOS ESTEN INVOLUCRADOS EN EL TRABAJO DE CLASE. Número de Sala:8 Frecuencia </dc:title>
  <dc:creator>Denisse Uscanga Mendez</dc:creator>
  <cp:lastModifiedBy>Denisse Uscanga Mendez</cp:lastModifiedBy>
  <cp:revision>10</cp:revision>
  <dcterms:created xsi:type="dcterms:W3CDTF">2017-11-15T18:31:04Z</dcterms:created>
  <dcterms:modified xsi:type="dcterms:W3CDTF">2017-11-21T20:21:28Z</dcterms:modified>
</cp:coreProperties>
</file>