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53A-09B7-4EF4-A1FD-DA47B1638805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E24-D62A-4FB4-841D-3F164A6B3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289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53A-09B7-4EF4-A1FD-DA47B1638805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E24-D62A-4FB4-841D-3F164A6B3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524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53A-09B7-4EF4-A1FD-DA47B1638805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E24-D62A-4FB4-841D-3F164A6B3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38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53A-09B7-4EF4-A1FD-DA47B1638805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E24-D62A-4FB4-841D-3F164A6B3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180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53A-09B7-4EF4-A1FD-DA47B1638805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E24-D62A-4FB4-841D-3F164A6B3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307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53A-09B7-4EF4-A1FD-DA47B1638805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E24-D62A-4FB4-841D-3F164A6B3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99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53A-09B7-4EF4-A1FD-DA47B1638805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E24-D62A-4FB4-841D-3F164A6B3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915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53A-09B7-4EF4-A1FD-DA47B1638805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E24-D62A-4FB4-841D-3F164A6B3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596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53A-09B7-4EF4-A1FD-DA47B1638805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E24-D62A-4FB4-841D-3F164A6B3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933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53A-09B7-4EF4-A1FD-DA47B1638805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E24-D62A-4FB4-841D-3F164A6B3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265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F53A-09B7-4EF4-A1FD-DA47B1638805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E24-D62A-4FB4-841D-3F164A6B3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918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F53A-09B7-4EF4-A1FD-DA47B1638805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26E24-D62A-4FB4-841D-3F164A6B3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696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14022" y="107577"/>
            <a:ext cx="8581626" cy="775650"/>
          </a:xfrm>
        </p:spPr>
        <p:txBody>
          <a:bodyPr>
            <a:normAutofit fontScale="90000"/>
          </a:bodyPr>
          <a:lstStyle/>
          <a:p>
            <a:r>
              <a:rPr lang="es-MX" sz="1800" b="1" dirty="0">
                <a:latin typeface="Georgia" panose="02040502050405020303" pitchFamily="18" charset="0"/>
              </a:rPr>
              <a:t>Rasgo</a:t>
            </a:r>
            <a:r>
              <a:rPr lang="es-MX" sz="1800" dirty="0">
                <a:latin typeface="Georgia" panose="02040502050405020303" pitchFamily="18" charset="0"/>
              </a:rPr>
              <a:t>: </a:t>
            </a:r>
            <a:r>
              <a:rPr lang="es-MX" sz="1800" b="1" dirty="0"/>
              <a:t>Mecanismos para el inicio puntual de clases y actividades por los docentes y los alumnos</a:t>
            </a:r>
            <a:r>
              <a:rPr lang="es-MX" sz="1800" dirty="0">
                <a:latin typeface="Georgia" panose="02040502050405020303" pitchFamily="18" charset="0"/>
              </a:rPr>
              <a:t/>
            </a:r>
            <a:br>
              <a:rPr lang="es-MX" sz="1800" dirty="0">
                <a:latin typeface="Georgia" panose="02040502050405020303" pitchFamily="18" charset="0"/>
              </a:rPr>
            </a:br>
            <a:r>
              <a:rPr lang="es-MX" sz="1800" b="1" dirty="0">
                <a:latin typeface="Georgia" panose="02040502050405020303" pitchFamily="18" charset="0"/>
              </a:rPr>
              <a:t>Número de Sala</a:t>
            </a:r>
            <a:r>
              <a:rPr lang="es-MX" sz="1800" dirty="0">
                <a:latin typeface="Georgia" panose="02040502050405020303" pitchFamily="18" charset="0"/>
              </a:rPr>
              <a:t>: 3</a:t>
            </a:r>
            <a:br>
              <a:rPr lang="es-MX" sz="1800" dirty="0">
                <a:latin typeface="Georgia" panose="02040502050405020303" pitchFamily="18" charset="0"/>
              </a:rPr>
            </a:br>
            <a:r>
              <a:rPr lang="es-MX" sz="1800" dirty="0" smtClean="0">
                <a:latin typeface="Georgia" panose="02040502050405020303" pitchFamily="18" charset="0"/>
              </a:rPr>
              <a:t> </a:t>
            </a:r>
            <a:endParaRPr lang="es-MX" sz="1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668553"/>
              </p:ext>
            </p:extLst>
          </p:nvPr>
        </p:nvGraphicFramePr>
        <p:xfrm>
          <a:off x="1395168" y="772998"/>
          <a:ext cx="9071128" cy="5884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93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618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677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IMPACTOS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Mejoran los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aprendizajes. 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 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Realización  de actividades en tiempo y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forma.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Incumplimiento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objetivos.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Deficiencia en los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aprendizajes. 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 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Desarrollo de competencias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básicas.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Generación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certidumbre.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Reforzamiento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aprendizajes.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1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1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1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1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1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Pérdida </a:t>
                      </a:r>
                      <a:r>
                        <a:rPr lang="es-MX" sz="11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valores.</a:t>
                      </a:r>
                      <a:endParaRPr lang="es-MX" sz="11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Deserción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escolar. </a:t>
                      </a:r>
                      <a:endParaRPr lang="es-MX" sz="11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Irresponsabilidad. </a:t>
                      </a:r>
                      <a:endParaRPr lang="es-MX" sz="11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Incumplimiento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contenidos. </a:t>
                      </a:r>
                      <a:r>
                        <a:rPr lang="es-MX" sz="11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Reclamo en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clases. </a:t>
                      </a:r>
                      <a:endParaRPr lang="es-MX" sz="11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Riesgo en 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aprendizaje. </a:t>
                      </a:r>
                      <a:endParaRPr lang="es-MX" sz="11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Desprestigio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institucional.</a:t>
                      </a:r>
                      <a:endParaRPr lang="es-MX" sz="11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Mejoran los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aprendizajes.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Realización  de actividades en tiempo y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forma.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Incumplimiento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objetivos.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Deficiencia en los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aprendizajes.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Desarrollo de competencias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básicas.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Generación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certidumbre.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Reforzamiento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aprendizajes.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1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747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Compromiso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1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 y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directivo.</a:t>
                      </a:r>
                      <a:endParaRPr lang="es-MX" sz="11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Fichas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Construye-T.  </a:t>
                      </a:r>
                      <a:endParaRPr lang="es-MX" sz="11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Proyecto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vida. </a:t>
                      </a:r>
                      <a:r>
                        <a:rPr lang="es-MX" sz="11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Reportes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docentes. </a:t>
                      </a:r>
                      <a:r>
                        <a:rPr lang="es-MX" sz="11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Realización  de actividades en tiempo y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forma.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Incumplimiento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objetivos. 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Generación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certidumbre.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Reforzamiento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aprendizajes. 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lvl="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Hacer cumplir el reglamento escolar docentes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alumnos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lvl="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Reuniones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cotidianas.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Reconocer e incentivar la puntualidad de alumnos y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docentes. 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lvl="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Atención personalizada y monitoreo constante de todo el personal, alumnos y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docentes. 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Apoyo de padres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familia. 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(4)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Mejorar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formación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básica.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Sentido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pertenencia.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Compromiso. 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Alumbrado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público. 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Vinculación sector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productivo. 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Coordinar esfuerzos con autoridades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municipales. 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Seguridad en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traslado. 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Distribución de horas con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anticipación.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Transporte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público suficiente.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Revisión de días </a:t>
                      </a:r>
                      <a:r>
                        <a:rPr lang="es-MX" sz="1100" b="0" kern="1200" baseline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inhábiles </a:t>
                      </a:r>
                      <a:r>
                        <a:rPr lang="es-MX" sz="11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(autoridad educativa).</a:t>
                      </a: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s-MX" sz="11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715994" y="3485931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2501957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303</Words>
  <Application>Microsoft Office PowerPoint</Application>
  <PresentationFormat>Panorámica</PresentationFormat>
  <Paragraphs>61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el inicio puntual de clases y actividades por los docentes y los alumnos Número de Sala: 3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el inicio puntual de clases y actividades por los docentes y los alumnos Número de Sala: 3 Frecuencia </dc:title>
  <dc:creator>Denisse Uscanga Mendez</dc:creator>
  <cp:lastModifiedBy>Denisse Uscanga Mendez</cp:lastModifiedBy>
  <cp:revision>6</cp:revision>
  <dcterms:created xsi:type="dcterms:W3CDTF">2017-11-15T18:28:01Z</dcterms:created>
  <dcterms:modified xsi:type="dcterms:W3CDTF">2017-11-21T19:47:38Z</dcterms:modified>
</cp:coreProperties>
</file>