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87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18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37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9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86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31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32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255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19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114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38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1562-84DB-49D2-BED9-8E6C0D5ACF69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F9E0-FE59-46CC-8D1C-15633A1797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60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57716"/>
              </p:ext>
            </p:extLst>
          </p:nvPr>
        </p:nvGraphicFramePr>
        <p:xfrm>
          <a:off x="1749238" y="1087718"/>
          <a:ext cx="8717057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315"/>
                <a:gridCol w="438374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Motivación al aprendizaje.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 del estudiante.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Maestros y alumnos trabajando en espacios cómodos.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Instalaciones óptimas para un aprendizaje eficiente.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Involucrar a toda la plantilla en la vigilancia del buen uso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para evitar el deterioro y daño en los baños. 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recursos económicos.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capacitación en el manejo de equipo de seguridad e higiene.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servicios básicos en las escuelas.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interés de las autoridades. 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Malas condiciones de la infraestructura del plantel.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Entre mayor población estudiantil mayor daños 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destrucción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Conformar comités que procuren espacios y sanitarios limpios. (7)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Conformar y operar programas de seguridad e higiene. (10)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Gestionar trabajo en equipo con padres de  familia, alumnado y personal en general. 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Gestiones para recibir apoyos federales, estatales y municipales. (12)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latin typeface="Georgia" panose="02040502050405020303" pitchFamily="18" charset="0"/>
                        </a:rPr>
                        <a:t>Vincular con las autoridades en los tres niveles cursos de participación ciudadana. (8)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ítulo 3"/>
          <p:cNvSpPr txBox="1">
            <a:spLocks/>
          </p:cNvSpPr>
          <p:nvPr/>
        </p:nvSpPr>
        <p:spPr>
          <a:xfrm>
            <a:off x="1915706" y="189639"/>
            <a:ext cx="8246409" cy="77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s-MX" b="1" dirty="0">
                <a:latin typeface="Georgia" panose="02040502050405020303" pitchFamily="18" charset="0"/>
                <a:ea typeface="+mj-ea"/>
                <a:cs typeface="+mj-cs"/>
              </a:rPr>
              <a:t>Rasgo</a:t>
            </a:r>
            <a:r>
              <a:rPr lang="es-MX" dirty="0">
                <a:latin typeface="Georgia" panose="02040502050405020303" pitchFamily="18" charset="0"/>
                <a:ea typeface="+mj-ea"/>
                <a:cs typeface="+mj-cs"/>
              </a:rPr>
              <a:t>: Mecanismos para que las instalaciones estén en condiciones de operación, seguridad e higiene.</a:t>
            </a:r>
            <a:br>
              <a:rPr lang="es-MX" dirty="0">
                <a:latin typeface="Georgia" panose="02040502050405020303" pitchFamily="18" charset="0"/>
                <a:ea typeface="+mj-ea"/>
                <a:cs typeface="+mj-cs"/>
              </a:rPr>
            </a:br>
            <a:r>
              <a:rPr lang="es-MX" b="1" dirty="0">
                <a:latin typeface="Georgia" panose="02040502050405020303" pitchFamily="18" charset="0"/>
                <a:ea typeface="+mj-ea"/>
                <a:cs typeface="+mj-cs"/>
              </a:rPr>
              <a:t>Número de Sala</a:t>
            </a:r>
            <a:r>
              <a:rPr lang="es-MX" dirty="0">
                <a:latin typeface="Georgia" panose="02040502050405020303" pitchFamily="18" charset="0"/>
                <a:ea typeface="+mj-ea"/>
                <a:cs typeface="+mj-cs"/>
              </a:rPr>
              <a:t>: 2</a:t>
            </a:r>
            <a:endParaRPr lang="es-MX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61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239</Words>
  <Application>Microsoft Office PowerPoint</Application>
  <PresentationFormat>Panorámica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Denisse Uscanga Mendez</dc:creator>
  <cp:lastModifiedBy>Denisse Uscanga Mendez</cp:lastModifiedBy>
  <cp:revision>8</cp:revision>
  <dcterms:created xsi:type="dcterms:W3CDTF">2017-11-15T18:27:17Z</dcterms:created>
  <dcterms:modified xsi:type="dcterms:W3CDTF">2017-11-21T19:44:33Z</dcterms:modified>
</cp:coreProperties>
</file>