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28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93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64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95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6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2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09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57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68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6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2271C-92AC-4A3A-834D-391CE78C1D1F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EACD-80D9-45FA-8ED5-4586E6A07A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36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84464" y="1"/>
            <a:ext cx="11461172" cy="727364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para garantizar los profesores para cubrir las clases en la totalidad de horas y los días establecidos en el ciclo escolar. 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8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06518"/>
              </p:ext>
            </p:extLst>
          </p:nvPr>
        </p:nvGraphicFramePr>
        <p:xfrm>
          <a:off x="197427" y="592283"/>
          <a:ext cx="1177290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397"/>
                <a:gridCol w="5920503"/>
              </a:tblGrid>
              <a:tr h="3096490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Determinar tipos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aprendizaje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grupo para realizar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actividades especificas.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Contextualizar el mapa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curricular.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Uso de medios audiovisuales, didácticos y libros de texto, optimizando el desarrollo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clase.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Desarrollo de habilidades individuales y en equipo, con disciplina positiva y proactiva.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 logra el impacto positivo por medio de la personalidad y actitud del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docente.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Involucrar a los alumnos en la construcción de su propio aprendizaje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Aprovechar el apego a las </a:t>
                      </a:r>
                      <a:r>
                        <a:rPr lang="es-MX" sz="1000" b="0" kern="12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TIC´s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los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para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buscar </a:t>
                      </a:r>
                      <a:r>
                        <a:rPr lang="es-MX" sz="1000" b="0" kern="12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transversalizar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los aprendizajes.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Incluir en la clase recursos educativos diversos (potenciar las inteligencias múltiples)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fortalecer las habilidades socio emocionales.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 de indicadores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académicos.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10.  Trabajo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centrado en el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11.  Mejora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índice de reprobación con aprendizajes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significativos.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12.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Si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docente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 a los alumnos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genera lazos que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propician aprendizajes.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13.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Impacto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académico, social y personal.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14.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Implementar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habilidades y aptitudes para el desarrollo del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lo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cotidiano.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15.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Acercamiento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el alumno que involucre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vida cotidiana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16.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Implementar de estrategias 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para que el alumno investigue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aprenda, desarrolle, interprete,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aplique conocimientos por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sí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mimo.</a:t>
                      </a:r>
                      <a:endParaRPr lang="es-MX" sz="1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Descomposición del tejido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social.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Desintegración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familiar.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Uso de sustancias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prohibidas.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tecnología (aula de medios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compromiso en la educación tanto de padres de familia como del mismo alumno.</a:t>
                      </a:r>
                    </a:p>
                    <a:p>
                      <a:pPr marL="228600" lvl="0" indent="-228600" algn="l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de recursos didácticos actualizados para las aulas (acceso a internet, falta de clima en aulas, carencia de libros,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etc.)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28600" lvl="0" indent="-228600" algn="l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 que no están bien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alimentados.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 algn="l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Problemas culturales, debido al fuerte apego hacia ciertas costumbres que impactan de forma negativa. 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 algn="l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Resistencia al cambio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los docentes en la manera de desarrollar los mecanismos para actividades que involucren a todos los alumnos (Usan método tradicional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).</a:t>
                      </a:r>
                      <a:endParaRPr lang="en-US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 algn="l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de involucramiento de los Padres de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familia.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Poca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vocación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Estabilidad emocional del docente niveles 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estrés.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Depende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docente  si lo hace fortaleza 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debilidad.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Ubicación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geográfica.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conectividad por la ubicación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plantel.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interés del alumno por el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perfil del docente es inadecuado par a la asignatura que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imparte.</a:t>
                      </a:r>
                      <a:endParaRPr lang="es-MX" sz="1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recursos.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Fortalecer el programa de tutorías.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Implementar programa de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ConstruyeT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 tutorías.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Escuela para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padres.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Establecer unión entre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alumnos, personal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directivos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padres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familia.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Asignar personal para gestionar diversas acciones que apoyen al estudiante.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Establecer Sociedad de Padres de Familia para canalizar recursos que apoyen a sus hijos en diferentes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necesidades.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Calendarizar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actividades con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padres</a:t>
                      </a:r>
                      <a:r>
                        <a:rPr lang="es-MX" sz="1000" b="0" kern="1200" baseline="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para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mostrar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el actuar del docente en la vida estudiantil.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Involucrar a los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para sensibilizarlos sobre la importancia de su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labor.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Cursos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sobre habilidades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socioemocionales.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Trabajo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academias con temas de pedagogía y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didáctica. 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interna.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a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 docentes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para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innoven.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promoción en los alumnos con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pláticas,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premios académicos y campañas 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asistencia.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Involucrar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los docentes en acciones por parte de la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escuela.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Llevar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desarrollar cursos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referentes.</a:t>
                      </a:r>
                      <a:endParaRPr lang="es-MX" sz="10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  <a:endParaRPr lang="es-MX" sz="10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Pláticas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valores e integración familiar por parte de psicólogos especializados.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Programa por parte del gobierno para recomponer el tejido social.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Diseño de un proyecto de desarrollo comunitario.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Programa interdisciplinario de los</a:t>
                      </a:r>
                      <a:r>
                        <a:rPr lang="es-MX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tres niveles de gobierno involucrando a la sociedad con mejores presupuestos en educación.</a:t>
                      </a:r>
                      <a:endParaRPr lang="es-MX" sz="1000" b="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Gestionar becas para que los alumnos entren en programas de inclusión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social.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Implementar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Escuela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para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Padres.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Gestionar recursos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para equipamiento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 </a:t>
                      </a: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infraestructura.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Implementar acuerdos de colaboración con instituciones diversas.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Capacitación y actualización docente con apoyo externo.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Inclusión </a:t>
                      </a: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padres de familia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Capacitación adecuada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 pertinente para docente.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Vinculación entre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instituciones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s-MX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Resolver problema de internet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por parte del municipio y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estado.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Apoyo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SEP para hacer obligatorio el bachillerato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Que cada </a:t>
                      </a:r>
                      <a:r>
                        <a:rPr lang="es-MX" sz="10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subsistema </a:t>
                      </a:r>
                      <a:r>
                        <a:rPr lang="es-MX" sz="10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realice talleres,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encuentros </a:t>
                      </a:r>
                      <a:r>
                        <a:rPr lang="es-MX" sz="10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estatales </a:t>
                      </a:r>
                      <a:r>
                        <a:rPr lang="es-MX" sz="10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regionales para los docentes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s-MX" sz="10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880477" y="3678382"/>
            <a:ext cx="231289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0661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728</Words>
  <Application>Microsoft Office PowerPoint</Application>
  <PresentationFormat>Panorámica</PresentationFormat>
  <Paragraphs>70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garantizar los profesores para cubrir las clases en la totalidad de horas y los días establecidos en el ciclo escolar.  Número de Sala: 8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garantizar los profesores para cubrir las clases en la totalidad de horas y los días establecidos en el ciclo escolar.  Número de Sala: 8</dc:title>
  <dc:creator>Darinka</dc:creator>
  <cp:lastModifiedBy>Denisse Uscanga Mendez</cp:lastModifiedBy>
  <cp:revision>5</cp:revision>
  <dcterms:created xsi:type="dcterms:W3CDTF">2017-06-26T17:29:02Z</dcterms:created>
  <dcterms:modified xsi:type="dcterms:W3CDTF">2017-07-11T17:28:38Z</dcterms:modified>
</cp:coreProperties>
</file>