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D4D3-344C-407F-A625-9354CE28F0E2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DAB-18FB-4E0E-BCB2-CBC95826A8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855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D4D3-344C-407F-A625-9354CE28F0E2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DAB-18FB-4E0E-BCB2-CBC95826A8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170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D4D3-344C-407F-A625-9354CE28F0E2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DAB-18FB-4E0E-BCB2-CBC95826A8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4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D4D3-344C-407F-A625-9354CE28F0E2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DAB-18FB-4E0E-BCB2-CBC95826A8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067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D4D3-344C-407F-A625-9354CE28F0E2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DAB-18FB-4E0E-BCB2-CBC95826A8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71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D4D3-344C-407F-A625-9354CE28F0E2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DAB-18FB-4E0E-BCB2-CBC95826A8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44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D4D3-344C-407F-A625-9354CE28F0E2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DAB-18FB-4E0E-BCB2-CBC95826A8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11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D4D3-344C-407F-A625-9354CE28F0E2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DAB-18FB-4E0E-BCB2-CBC95826A8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33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D4D3-344C-407F-A625-9354CE28F0E2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DAB-18FB-4E0E-BCB2-CBC95826A8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31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D4D3-344C-407F-A625-9354CE28F0E2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DAB-18FB-4E0E-BCB2-CBC95826A8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624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D4D3-344C-407F-A625-9354CE28F0E2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2DAB-18FB-4E0E-BCB2-CBC95826A8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066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7D4D3-344C-407F-A625-9354CE28F0E2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2DAB-18FB-4E0E-BCB2-CBC95826A8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779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58536" y="107577"/>
            <a:ext cx="10868891" cy="775650"/>
          </a:xfrm>
        </p:spPr>
        <p:txBody>
          <a:bodyPr>
            <a:normAutofit/>
          </a:bodyPr>
          <a:lstStyle/>
          <a:p>
            <a:r>
              <a:rPr lang="es-MX" sz="1600" b="1" dirty="0">
                <a:latin typeface="Georgia" panose="02040502050405020303" pitchFamily="18" charset="0"/>
              </a:rPr>
              <a:t>Rasgo</a:t>
            </a:r>
            <a:r>
              <a:rPr lang="es-MX" sz="1600" dirty="0">
                <a:latin typeface="Georgia" panose="02040502050405020303" pitchFamily="18" charset="0"/>
              </a:rPr>
              <a:t>: </a:t>
            </a:r>
            <a:r>
              <a:rPr lang="es-MX" sz="1600" dirty="0" smtClean="0">
                <a:latin typeface="Georgia" panose="02040502050405020303" pitchFamily="18" charset="0"/>
              </a:rPr>
              <a:t>Mecanismos para que las escuelas </a:t>
            </a:r>
            <a:r>
              <a:rPr lang="es-MX" sz="1600" dirty="0" smtClean="0">
                <a:latin typeface="Georgia" panose="02040502050405020303" pitchFamily="18" charset="0"/>
              </a:rPr>
              <a:t>brinden el servicio los días </a:t>
            </a:r>
            <a:r>
              <a:rPr lang="es-MX" sz="1600" dirty="0">
                <a:latin typeface="Georgia" panose="02040502050405020303" pitchFamily="18" charset="0"/>
              </a:rPr>
              <a:t>establecidos en el Calendario Escolar</a:t>
            </a:r>
            <a:br>
              <a:rPr lang="es-MX" sz="1600" dirty="0">
                <a:latin typeface="Georgia" panose="02040502050405020303" pitchFamily="18" charset="0"/>
              </a:rPr>
            </a:br>
            <a:r>
              <a:rPr lang="es-MX" sz="1600" b="1" dirty="0">
                <a:latin typeface="Georgia" panose="02040502050405020303" pitchFamily="18" charset="0"/>
              </a:rPr>
              <a:t>Número de Sala</a:t>
            </a:r>
            <a:r>
              <a:rPr lang="es-MX" sz="1600">
                <a:latin typeface="Georgia" panose="02040502050405020303" pitchFamily="18" charset="0"/>
              </a:rPr>
              <a:t>: </a:t>
            </a:r>
            <a:r>
              <a:rPr lang="es-MX" sz="1600">
                <a:latin typeface="Georgia" panose="02040502050405020303" pitchFamily="18" charset="0"/>
              </a:rPr>
              <a:t>4</a:t>
            </a:r>
            <a:endParaRPr lang="es-MX" sz="16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032773"/>
              </p:ext>
            </p:extLst>
          </p:nvPr>
        </p:nvGraphicFramePr>
        <p:xfrm>
          <a:off x="758536" y="1087718"/>
          <a:ext cx="10359737" cy="443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9903"/>
                <a:gridCol w="5209834"/>
              </a:tblGrid>
              <a:tr h="247973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Concretar los objetivos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trazados en plan de mejora continua. (4)</a:t>
                      </a:r>
                    </a:p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Llevar congruentemente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los procesos de enseñanza y aprendizaje. </a:t>
                      </a:r>
                    </a:p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Si se respetan los días establecidos, se logran en el alumnado los aprendizajes esperados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4)</a:t>
                      </a:r>
                    </a:p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RIESGO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Eventos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programados por autoridades externas al plantel. 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Clima, acceso al plantel, dificultad para transportarse a los planteles. (3)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Incertidumbre en la plantilla docente. (2)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Usos y costumbres de la comunidad. (4)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MECANISMOS DE IMPULSO (INTERNOS)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Adaptar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la planeación a usos y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costumbres de la localidad.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Gestionar traslado.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Comunicación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efectiva.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4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Situación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económica.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5. Adecuar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espacios para realizar actividades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simultáneas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6. Permitir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usos y costumbres y valorarlos.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7. Reponer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los días a </a:t>
                      </a:r>
                      <a:r>
                        <a:rPr lang="es-MX" sz="1200" b="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contraturno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 fines de semana de ser posible. (3)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 </a:t>
                      </a: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</a:t>
                      </a: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4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1.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Evitar programas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eventos que no trasciendan en la evaluación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PLANEA. </a:t>
                      </a:r>
                      <a:endParaRPr lang="es-MX" sz="12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Fomentar a través de cursos el valor de la responsabilidad. (3)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Programar actividades de capacitación fuera de días de clase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(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Realizar planeación estratégica para ayudar a contrarrestar las limitantes que existen en los planteles, con la comunicación efectiva. (2)</a:t>
                      </a: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696494" y="3342281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10605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278</Words>
  <Application>Microsoft Office PowerPoint</Application>
  <PresentationFormat>Panorámica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que las escuelas brinden el servicio los días establecidos en el Calendario Escolar Número de Sala: 4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Días establecidos en el Calendario Escolar Número de Sala: Cuatro Conclusiones</dc:title>
  <dc:creator>Darinka</dc:creator>
  <cp:lastModifiedBy>Denisse Uscanga Mendez</cp:lastModifiedBy>
  <cp:revision>4</cp:revision>
  <dcterms:created xsi:type="dcterms:W3CDTF">2017-06-26T17:26:43Z</dcterms:created>
  <dcterms:modified xsi:type="dcterms:W3CDTF">2017-07-11T16:29:38Z</dcterms:modified>
</cp:coreProperties>
</file>