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28/07/2017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246409" cy="775650"/>
          </a:xfrm>
        </p:spPr>
        <p:txBody>
          <a:bodyPr>
            <a:normAutofit fontScale="90000"/>
          </a:bodyPr>
          <a:lstStyle/>
          <a:p>
            <a:r>
              <a:rPr lang="es-MX" sz="1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Rasgo</a:t>
            </a:r>
            <a:r>
              <a:rPr lang="es-MX" sz="1600" b="1" dirty="0">
                <a:latin typeface="Georgia" panose="02040502050405020303" pitchFamily="18" charset="0"/>
                <a:cs typeface="Arial" panose="020B0604020202020204" pitchFamily="34" charset="0"/>
              </a:rPr>
              <a:t>: </a:t>
            </a:r>
            <a:r>
              <a:rPr lang="es-MX" sz="1600" dirty="0">
                <a:latin typeface="Georgia" panose="02040502050405020303" pitchFamily="18" charset="0"/>
                <a:cs typeface="Arial" panose="020B0604020202020204" pitchFamily="34" charset="0"/>
              </a:rPr>
              <a:t>Mecanismos para que el tiempo escolar se destine a actividades de </a:t>
            </a:r>
            <a:r>
              <a:rPr lang="es-MX" sz="1600" dirty="0" smtClean="0">
                <a:latin typeface="Georgia" panose="02040502050405020303" pitchFamily="18" charset="0"/>
                <a:cs typeface="Arial" panose="020B0604020202020204" pitchFamily="34" charset="0"/>
              </a:rPr>
              <a:t>enseñanza-aprendizaje.</a:t>
            </a:r>
            <a:r>
              <a:rPr lang="es-MX" sz="1600" dirty="0" smtClean="0">
                <a:latin typeface="Georgia" panose="02040502050405020303" pitchFamily="18" charset="0"/>
              </a:rPr>
              <a:t/>
            </a:r>
            <a:br>
              <a:rPr lang="es-MX" sz="1600" dirty="0" smtClean="0">
                <a:latin typeface="Georgia" panose="02040502050405020303" pitchFamily="18" charset="0"/>
              </a:rPr>
            </a:br>
            <a:r>
              <a:rPr lang="es-MX" sz="1600" b="1" dirty="0" smtClean="0">
                <a:latin typeface="Georgia" panose="02040502050405020303" pitchFamily="18" charset="0"/>
              </a:rPr>
              <a:t>Número de Sala</a:t>
            </a:r>
            <a:r>
              <a:rPr lang="es-MX" sz="1600" dirty="0" smtClean="0">
                <a:latin typeface="Georgia" panose="02040502050405020303" pitchFamily="18" charset="0"/>
              </a:rPr>
              <a:t>: 5</a:t>
            </a:r>
            <a:r>
              <a:rPr lang="es-MX" sz="1800" dirty="0" smtClean="0">
                <a:latin typeface="Georgia" panose="02040502050405020303" pitchFamily="18" charset="0"/>
              </a:rPr>
              <a:t/>
            </a:r>
            <a:br>
              <a:rPr lang="es-MX" sz="1800" dirty="0" smtClean="0">
                <a:latin typeface="Georgia" panose="02040502050405020303" pitchFamily="18" charset="0"/>
              </a:rPr>
            </a:b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60194"/>
              </p:ext>
            </p:extLst>
          </p:nvPr>
        </p:nvGraphicFramePr>
        <p:xfrm>
          <a:off x="225237" y="1087718"/>
          <a:ext cx="8717057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219474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Asignación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recursos.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Programas de capacitación permanentes.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el aprovechamiento escolar.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Evitar tiempos muertos, para terminar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programa en tiempo y forma, pero a la vez el maestro cumpla con la normalidad mínima de hora-clase completa. Logrando un mayor aprovechamiento académico y humanístico.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recursos.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Favorecer el trabajo colegiado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darle seguimiento adecuado.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Comisión de actividades extras no planeadas.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capacitación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docente, infraestructura y comunicación.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Evitar la simulación docente.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comunicación.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material didáctico.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Ausencia de planeación docente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tiempo por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sí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solo no garantiza el aprovechamiento escolar, se debe complementar con los demás rasgos.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Planeación y supervisión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actividades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enseñanza-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Capacitar al personal, si es necesario cambiar de funciones. (2)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Disminuir cargas administrativas a los docentes.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Mejorar y aumentar trabajo colegiado.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equipamiento e infraestructura suficiente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adecuado.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personal. (2)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Facilitar al plantel contratación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interina de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 idóneos y capacitados en regiones alejadas y capacitación de personal.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Ambigüedad 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Reforma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ducativa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SPD.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 hay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sistemas ágiles de capacitación.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486606" y="3417438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240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el tiempo escolar se destine a actividades de enseñanza-aprendizaje. Número de Sala: 5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28</cp:revision>
  <dcterms:created xsi:type="dcterms:W3CDTF">2016-10-18T19:33:07Z</dcterms:created>
  <dcterms:modified xsi:type="dcterms:W3CDTF">2017-07-28T16:47:41Z</dcterms:modified>
</cp:coreProperties>
</file>