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659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698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801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857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818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39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7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065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470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576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4608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F7FD-06E5-4E52-B3DA-F7124871A4F3}" type="datetimeFigureOut">
              <a:rPr lang="es-MX" smtClean="0"/>
              <a:t>14/07/2017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7FA3-E5EF-41F5-A069-FF3C6DFF308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653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25237" y="0"/>
            <a:ext cx="8246409" cy="775650"/>
          </a:xfrm>
        </p:spPr>
        <p:txBody>
          <a:bodyPr>
            <a:normAutofit/>
          </a:bodyPr>
          <a:lstStyle/>
          <a:p>
            <a:pPr lvl="0"/>
            <a:r>
              <a:rPr lang="es-MX" sz="1400" dirty="0">
                <a:latin typeface="Georgia" panose="02040502050405020303" pitchFamily="18" charset="0"/>
              </a:rPr>
              <a:t>Rasgo: 1. </a:t>
            </a:r>
            <a:r>
              <a:rPr lang="es-MX" sz="1400" dirty="0"/>
              <a:t>Pautas de comportamiento, trabajo, responsabilidad, respeto y compromiso dentro y fuera del aula para favorecer una sana convivencia escolar.</a:t>
            </a:r>
            <a:r>
              <a:rPr lang="es-MX" sz="1400" dirty="0">
                <a:latin typeface="Georgia" panose="02040502050405020303" pitchFamily="18" charset="0"/>
              </a:rPr>
              <a:t/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dirty="0">
                <a:latin typeface="Georgia" panose="02040502050405020303" pitchFamily="18" charset="0"/>
              </a:rPr>
              <a:t>Número de </a:t>
            </a:r>
            <a:r>
              <a:rPr lang="es-MX" sz="1400" dirty="0" smtClean="0">
                <a:latin typeface="Georgia" panose="02040502050405020303" pitchFamily="18" charset="0"/>
              </a:rPr>
              <a:t>Sala:1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31766"/>
              </p:ext>
            </p:extLst>
          </p:nvPr>
        </p:nvGraphicFramePr>
        <p:xfrm>
          <a:off x="100546" y="720233"/>
          <a:ext cx="8970718" cy="6067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941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5113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95793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MX" sz="11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  <a:endParaRPr lang="es-MX" sz="1100" b="1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 la autoridad pone el ejemplo con pautas adecuadas y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correctas.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ambiente escolar se verá favorecido. </a:t>
                      </a:r>
                      <a:r>
                        <a:rPr lang="es-ES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Y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 verá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reflejado en el aprovechamiento de alumnos. (3)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Generar un ambiente positivo y que cada quien realice lo que le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corresponda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siguiendo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liderazgo mostrado. (3)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Congruencia dentro y fuera del aula del docente, pregonar con el ejemplo.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Comunicación.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Trabajo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colaborativo.</a:t>
                      </a:r>
                      <a:endParaRPr lang="es-MX" sz="10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Compromiso y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cumplimiento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lineamentos y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reglamentos.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Comportamiento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regular,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actitud y conducta genera egresados de calidad y mejores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ciudadanos.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Incremento y mejora de los indicadores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académicos.</a:t>
                      </a:r>
                      <a:endParaRPr lang="es-MX" sz="10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Respeto, elemento clave para la sana convivencia y logro 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aprendizajes.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(4)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Hacer propio el compromiso con la responsabilidad de la estructura triangular de los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planteles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(padres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familia-plantel-alumnos). (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1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</a:t>
                      </a:r>
                      <a:r>
                        <a:rPr lang="es-MX" sz="11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RIESGO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comunicación. (3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Actitud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pobre o negativa, falta de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interés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o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apatía.</a:t>
                      </a:r>
                      <a:endParaRPr lang="es-MX" sz="9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comunicaciòn,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de voluntad de los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actores. (5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Falta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compromiso en las tareas de cada uno de los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actores.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Presiones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por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las condiciones generales de trabajo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usos y costumbres, la no identidad y falta de pertenencia al plantel o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institución.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(2)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Influye la cultura general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el grado de autonomía del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plantel.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normatividad y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legislación </a:t>
                      </a:r>
                      <a:r>
                        <a:rPr lang="es-MX" sz="90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de derechos </a:t>
                      </a:r>
                      <a:r>
                        <a:rPr lang="es-MX" sz="90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humanos.</a:t>
                      </a:r>
                      <a:endParaRPr lang="es-MX" sz="90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Empatía por la diversidad escolar.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congruencia-simulación.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</a:t>
                      </a:r>
                      <a:r>
                        <a:rPr lang="es-MX" sz="9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de conocimiento de los lineamientos escolares-administrativos.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inclusión a la diversidad.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Infraestructura sin equidad.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Manejo de situaciones socioemocionales (docente-alumno).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Desinterés del alumno para </a:t>
                      </a:r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estudiar.</a:t>
                      </a:r>
                      <a:r>
                        <a:rPr lang="es-MX" sz="9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Resistencia al </a:t>
                      </a:r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cambio. 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(3)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</a:t>
                      </a:r>
                      <a:r>
                        <a:rPr lang="es-MX" sz="9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liderazgo. </a:t>
                      </a: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Negatividad</a:t>
                      </a:r>
                      <a:r>
                        <a:rPr lang="es-MX" sz="9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al desarrollo de </a:t>
                      </a:r>
                      <a:r>
                        <a:rPr lang="es-MX" sz="9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actividades.</a:t>
                      </a:r>
                      <a:endParaRPr lang="es-MX" sz="9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de vocación </a:t>
                      </a:r>
                      <a:r>
                        <a:rPr lang="es-MX" sz="9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docente.</a:t>
                      </a:r>
                      <a:endParaRPr lang="es-MX" sz="9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Ambientes </a:t>
                      </a:r>
                      <a:r>
                        <a:rPr lang="es-MX" sz="9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tóxicos</a:t>
                      </a:r>
                      <a:r>
                        <a:rPr lang="es-MX" sz="9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9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6553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05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</a:t>
                      </a:r>
                      <a:r>
                        <a:rPr lang="es-MX" sz="105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MECANISMOS DE IMPULSO (INTERNOS)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Reuniones de padres de familia en horarios y </a:t>
                      </a:r>
                      <a:r>
                        <a:rPr lang="es-MX" sz="95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días </a:t>
                      </a:r>
                      <a:r>
                        <a:rPr lang="es-MX" sz="95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màs flexibles para </a:t>
                      </a:r>
                      <a:r>
                        <a:rPr lang="es-MX" sz="95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ellos.</a:t>
                      </a:r>
                      <a:endParaRPr lang="es-MX" sz="95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95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Escuchar </a:t>
                      </a:r>
                      <a:r>
                        <a:rPr lang="es-MX" sz="95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actores, buscar la </a:t>
                      </a:r>
                      <a:r>
                        <a:rPr lang="es-MX" sz="95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empatía </a:t>
                      </a:r>
                      <a:r>
                        <a:rPr lang="es-MX" sz="95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y entender la falta de voluntad </a:t>
                      </a:r>
                      <a:r>
                        <a:rPr lang="es-MX" sz="95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mejorar </a:t>
                      </a:r>
                      <a:r>
                        <a:rPr lang="es-MX" sz="950" b="0" kern="120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es-MX" sz="950" b="0" kern="120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comunicación. (2)</a:t>
                      </a:r>
                      <a:endParaRPr lang="es-MX" sz="950" b="0" kern="120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Cambios 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paradigmas institucionales.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Concientizar al personal de su rol social y laboral.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Contar con mobiliario para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cubrir 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necesidades.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Fortalecer mecanismos internos de supervisión para sana convivencia.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Concientización sobre responsabilidades del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Capacitación y sensibilización para tratar situaciones socio-emocionales.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Reconocer el trabajo bien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realizado.</a:t>
                      </a:r>
                      <a:endParaRPr lang="es-MX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Motivar a los alumnos que tengan desinterés por el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estudio.</a:t>
                      </a:r>
                      <a:endParaRPr lang="es-MX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Compromiso de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colaboración, capacitación docente, 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directiva y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retroalimentación. (4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umplir 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los reglamentos docentes y administrativos y de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 (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Asumir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liderazgo.</a:t>
                      </a:r>
                      <a:endParaRPr lang="es-MX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Generar canales de comunicación entre los elementos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educativos.</a:t>
                      </a:r>
                      <a:endParaRPr lang="es-MX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Definir conjuntamente</a:t>
                      </a: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los programas de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trabajo.</a:t>
                      </a:r>
                      <a:endParaRPr lang="es-MX" sz="95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95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Reconocimiento público de docentes y </a:t>
                      </a:r>
                      <a:r>
                        <a:rPr lang="es-MX" sz="95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</a:t>
                      </a:r>
                      <a:endParaRPr lang="es-MX" sz="95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MX" sz="900" b="1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5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MX" sz="1050" b="1" kern="120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. MECANISMOS DE IMPULSO (EXTERNOS)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Escuela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para padres. 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Reunión inicial con padres de familia sobre los procesos académicos, reglamentos y compromisos con la institución.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Cursos y pláticas con los papás. (3)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Pláticas con Maestros.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Impartir cursos al personal sobre pautas que favorezcan la sana convivencia escolar. (2)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Contar con una base de datos de jóvenes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grupos vulnerables.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Programa de valores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para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padres.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contextualizar que el personal realice visitas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 los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 para saber su situación.</a:t>
                      </a:r>
                      <a:endParaRPr lang="es-MX" sz="1000" b="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V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inculación 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la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comunidad.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(6</a:t>
                      </a: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Comunicación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entre los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subsistemas.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Gestionar la innovación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educativa.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(2)</a:t>
                      </a: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Gestión de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recursos.</a:t>
                      </a:r>
                      <a:endParaRPr lang="es-MX" sz="10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Solicitar la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actualización </a:t>
                      </a: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la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normatividad.</a:t>
                      </a:r>
                      <a:endParaRPr lang="es-MX" sz="10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Programas que promuevan la especialización de los/as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alumnos.</a:t>
                      </a:r>
                      <a:endParaRPr lang="es-MX" sz="1000" b="0" baseline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MX" sz="1000" b="0" baseline="0" dirty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Integración de la 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1000" b="0" kern="1200" dirty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794939" y="3635101"/>
            <a:ext cx="2312895" cy="30777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latin typeface="Georgia" panose="02040502050405020303" pitchFamily="18" charset="0"/>
              </a:rPr>
              <a:t>APRENDIZAJES</a:t>
            </a:r>
          </a:p>
        </p:txBody>
      </p:sp>
    </p:spTree>
    <p:extLst>
      <p:ext uri="{BB962C8B-B14F-4D97-AF65-F5344CB8AC3E}">
        <p14:creationId xmlns:p14="http://schemas.microsoft.com/office/powerpoint/2010/main" val="711756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653</Words>
  <Application>Microsoft Office PowerPoint</Application>
  <PresentationFormat>Presentación en pantalla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1. Pautas de comportamiento, trabajo, responsabilidad, respeto y compromiso dentro y fuera del aula para favorecer una sana convivencia escolar. Número de Sala:1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(escribir aquí el rasgo</dc:title>
  <dc:creator>Rosario Nolasco Fonseca</dc:creator>
  <cp:lastModifiedBy>Denisse Uscanga Mendez</cp:lastModifiedBy>
  <cp:revision>41</cp:revision>
  <dcterms:created xsi:type="dcterms:W3CDTF">2016-10-18T19:33:07Z</dcterms:created>
  <dcterms:modified xsi:type="dcterms:W3CDTF">2017-07-14T18:19:53Z</dcterms:modified>
</cp:coreProperties>
</file>