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659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98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801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857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818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939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076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065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470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576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60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65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25237" y="107577"/>
            <a:ext cx="8246409" cy="775650"/>
          </a:xfrm>
        </p:spPr>
        <p:txBody>
          <a:bodyPr>
            <a:normAutofit fontScale="90000"/>
          </a:bodyPr>
          <a:lstStyle/>
          <a:p>
            <a:r>
              <a:rPr lang="es-MX" sz="1800" b="1" dirty="0" smtClean="0">
                <a:latin typeface="Georgia" panose="02040502050405020303" pitchFamily="18" charset="0"/>
              </a:rPr>
              <a:t>Rasgo</a:t>
            </a:r>
            <a:r>
              <a:rPr lang="es-MX" sz="1800" dirty="0" smtClean="0">
                <a:latin typeface="Georgia" panose="02040502050405020303" pitchFamily="18" charset="0"/>
              </a:rPr>
              <a:t>: Mecanismos </a:t>
            </a:r>
            <a:r>
              <a:rPr lang="es-MX" sz="1800" dirty="0">
                <a:latin typeface="Georgia" panose="02040502050405020303" pitchFamily="18" charset="0"/>
              </a:rPr>
              <a:t>para que las instalaciones estén en condiciones de operación, seguridad e </a:t>
            </a:r>
            <a:r>
              <a:rPr lang="es-MX" sz="1800" dirty="0" smtClean="0">
                <a:latin typeface="Georgia" panose="02040502050405020303" pitchFamily="18" charset="0"/>
              </a:rPr>
              <a:t>higiene.</a:t>
            </a:r>
            <a:br>
              <a:rPr lang="es-MX" sz="1800" dirty="0" smtClean="0">
                <a:latin typeface="Georgia" panose="02040502050405020303" pitchFamily="18" charset="0"/>
              </a:rPr>
            </a:br>
            <a:r>
              <a:rPr lang="es-MX" sz="1800" b="1" dirty="0" smtClean="0">
                <a:latin typeface="Georgia" panose="02040502050405020303" pitchFamily="18" charset="0"/>
              </a:rPr>
              <a:t>Número de Sala</a:t>
            </a:r>
            <a:r>
              <a:rPr lang="es-MX" sz="1800" dirty="0" smtClean="0">
                <a:latin typeface="Georgia" panose="02040502050405020303" pitchFamily="18" charset="0"/>
              </a:rPr>
              <a:t>: 2.</a:t>
            </a:r>
            <a:endParaRPr lang="es-MX" sz="18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117876"/>
              </p:ext>
            </p:extLst>
          </p:nvPr>
        </p:nvGraphicFramePr>
        <p:xfrm>
          <a:off x="225237" y="812324"/>
          <a:ext cx="8717057" cy="592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3315"/>
                <a:gridCol w="4383742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IMPACTOS</a:t>
                      </a:r>
                    </a:p>
                    <a:p>
                      <a:pPr marL="0" indent="0">
                        <a:buNone/>
                      </a:pPr>
                      <a:endParaRPr lang="es-MX" sz="14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Instalaciones en mal estado distraen  la atención de los estudiantes. (6)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vigilancia: casos de acoso o </a:t>
                      </a:r>
                      <a:r>
                        <a:rPr lang="es-MX" sz="1200" b="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bullying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Contar con equipos  en mejores condiciones. 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Riesgos de accidentes.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Condiciones no adecuadas generan quejas y emplean mucho tiempo en atenderlas.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Condiciones óptimas en un plantel generan un espíritu de pertenencia a quien se le facilitará el logro de sus aprendizajes.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Mejorar los espacios atendiendo recomendaciones del comité escolar de protección civil.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La tardanza de los programas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como escuelas al 100.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apoyo de las instituciones, poco subsidio. (6)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apoyo, infraestructura y inmobiliario.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Desinterés padres </a:t>
                      </a:r>
                      <a:r>
                        <a:rPr lang="es-MX" sz="1200" b="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</a:t>
                      </a:r>
                      <a:r>
                        <a:rPr lang="es-MX" sz="1200" b="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familia.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Mantenimiento oportuno en áreas de riesgo.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Poco personal para el área de mantenimiento. (4)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1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i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Solicitar a las autoridades </a:t>
                      </a:r>
                      <a:r>
                        <a:rPr lang="es-MX" sz="1200" b="0" i="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superiores el </a:t>
                      </a:r>
                      <a:r>
                        <a:rPr lang="es-MX" sz="1200" b="0" i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personal requerido.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i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Gestionar apoyos con gobierno estatal y federal. (6)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i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Implementar y operar programas de seguridad e higiene. (5)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i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Atender prioridades, lo que podamos atender internamente.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i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Mejorar la planeación del uso de ingresos propios.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i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Hacer un programa general de mantenimiento escolar.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200" b="0" i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400" b="0" i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400" b="0" i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400" b="0" i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MECANISMOS DE IMPULSO (INTERNOS)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Que los programa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 de infraestructura, aterricen a tiempo. (6)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Atender los programas de apoyo y darles seguimiento.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Realizar evaluaciones periódicas en cada plantel y cumplir con el mantenimiento. (5)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Aumentar el presupuesto de apoyo a las escuelas. (6)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Implementar y operar programas de atención y supervisión, seguridad e higiene. (6)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Los sindicatos, incluir en sus demandas, calidad y garantías  de espacios.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Supervisar carencias de equipamiento.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Direcciones Generales, exijan al gobierno sobre las necesidades institucionales.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Que autoridades competentes implementen estrategias de supervisión y apoyo. (6)</a:t>
                      </a: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4. MECANISMOS DE IMPULSO (EXTERNOS)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3687293" y="3292872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Georgia" panose="02040502050405020303" pitchFamily="18" charset="0"/>
              </a:rPr>
              <a:t>APRENDIZAJES</a:t>
            </a:r>
            <a:endParaRPr lang="es-MX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7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</TotalTime>
  <Words>356</Words>
  <Application>Microsoft Office PowerPoint</Application>
  <PresentationFormat>Presentación en pantalla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para que las instalaciones estén en condiciones de operación, seguridad e higiene. Número de Sala: 2.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(escribir aquí el rasgo</dc:title>
  <dc:creator>Rosario Nolasco Fonseca</dc:creator>
  <cp:lastModifiedBy>Denisse Uscanga Mendez</cp:lastModifiedBy>
  <cp:revision>34</cp:revision>
  <dcterms:created xsi:type="dcterms:W3CDTF">2016-10-18T19:33:07Z</dcterms:created>
  <dcterms:modified xsi:type="dcterms:W3CDTF">2017-10-12T15:38:27Z</dcterms:modified>
</cp:coreProperties>
</file>