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12/10/2017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3142" y="168053"/>
            <a:ext cx="8246409" cy="775650"/>
          </a:xfrm>
        </p:spPr>
        <p:txBody>
          <a:bodyPr>
            <a:normAutofit fontScale="90000"/>
          </a:bodyPr>
          <a:lstStyle/>
          <a:p>
            <a:r>
              <a:rPr lang="es-MX" sz="1800" dirty="0">
                <a:latin typeface="Georgia" panose="02040502050405020303" pitchFamily="18" charset="0"/>
              </a:rPr>
              <a:t>Rasgo: </a:t>
            </a:r>
            <a:r>
              <a:rPr lang="es-MX" sz="1800" b="1" dirty="0">
                <a:latin typeface="Georgia" panose="02040502050405020303" pitchFamily="18" charset="0"/>
              </a:rPr>
              <a:t>Pautas de comportamiento, trabajo, responsabilidad, respeto y compromiso dentro y fuera de las aulas para favorecer una sana convivencia escolar</a:t>
            </a:r>
            <a:r>
              <a:rPr lang="es-MX" sz="1800" dirty="0">
                <a:latin typeface="Georgia" panose="02040502050405020303" pitchFamily="18" charset="0"/>
              </a:rPr>
              <a:t/>
            </a:r>
            <a:br>
              <a:rPr lang="es-MX" sz="1800" dirty="0">
                <a:latin typeface="Georgia" panose="02040502050405020303" pitchFamily="18" charset="0"/>
              </a:rPr>
            </a:br>
            <a:r>
              <a:rPr lang="es-MX" sz="1800" dirty="0">
                <a:latin typeface="Georgia" panose="02040502050405020303" pitchFamily="18" charset="0"/>
              </a:rPr>
              <a:t>Número de </a:t>
            </a:r>
            <a:r>
              <a:rPr lang="es-MX" sz="1800" dirty="0" smtClean="0">
                <a:latin typeface="Georgia" panose="02040502050405020303" pitchFamily="18" charset="0"/>
              </a:rPr>
              <a:t>Sala:1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840490"/>
              </p:ext>
            </p:extLst>
          </p:nvPr>
        </p:nvGraphicFramePr>
        <p:xfrm>
          <a:off x="249428" y="1317528"/>
          <a:ext cx="871705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3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3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escuela como su segunda casa, un lugar seguro y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agradable.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Personal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comprometido.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empatía del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 hacia sus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Bullying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escolar.</a:t>
                      </a: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Incluir 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todo el personal para que se sienta comprometido y de hecho se compromete.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Comunicaci</a:t>
                      </a:r>
                      <a:r>
                        <a:rPr lang="es-ES_tradnl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ó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estrecha 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padres de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</a:t>
                      </a:r>
                      <a:endParaRPr lang="es-MX" sz="14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Comunicaci</a:t>
                      </a:r>
                      <a:r>
                        <a:rPr lang="es-ES_tradnl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ó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 con el personal de la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escuela.</a:t>
                      </a:r>
                      <a:endParaRPr lang="es-MX" sz="14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Participación 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la comunidad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estudiantil.</a:t>
                      </a:r>
                      <a:endParaRPr lang="es-MX" sz="14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Creación 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talleres deportivos y culturales.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los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docentes.</a:t>
                      </a:r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Campañas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con padres de familia hacia la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comunidad.</a:t>
                      </a:r>
                      <a:endParaRPr lang="es-MX" sz="14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Apoyo de las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stituciones gubernamentales y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 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gubernamentales.</a:t>
                      </a:r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179898" y="3792682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</TotalTime>
  <Words>152</Words>
  <Application>Microsoft Office PowerPoint</Application>
  <PresentationFormat>Presentación en pantalla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Pautas de comportamiento, trabajo, responsabilidad, respeto y compromiso dentro y fuera de las aulas para favorecer una sana convivencia escolar Número de Sala:1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31</cp:revision>
  <dcterms:created xsi:type="dcterms:W3CDTF">2016-10-18T19:33:07Z</dcterms:created>
  <dcterms:modified xsi:type="dcterms:W3CDTF">2017-10-12T15:00:30Z</dcterms:modified>
</cp:coreProperties>
</file>