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720263" cy="7562850"/>
  <p:notesSz cx="6858000" cy="9144000"/>
  <p:defaultTextStyle>
    <a:defPPr>
      <a:defRPr lang="es-ES"/>
    </a:defPPr>
    <a:lvl1pPr marL="0" algn="l" defTabSz="49896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66" algn="l" defTabSz="49896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933" algn="l" defTabSz="49896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898" algn="l" defTabSz="49896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863" algn="l" defTabSz="49896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829" algn="l" defTabSz="49896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795" algn="l" defTabSz="49896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762" algn="l" defTabSz="49896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728" algn="l" defTabSz="49896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368" y="168"/>
      </p:cViewPr>
      <p:guideLst>
        <p:guide orient="horz" pos="2382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9020" y="2349387"/>
            <a:ext cx="8262224" cy="162111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040" y="4285616"/>
            <a:ext cx="6804184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02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7193" y="302865"/>
            <a:ext cx="2187059" cy="645293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86014" y="302865"/>
            <a:ext cx="6399173" cy="645293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8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9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34" y="4859834"/>
            <a:ext cx="8262224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7834" y="3205461"/>
            <a:ext cx="8262224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8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7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7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69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86013" y="1764667"/>
            <a:ext cx="4293116" cy="499113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41134" y="1764667"/>
            <a:ext cx="4293116" cy="499113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11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6013" y="1692889"/>
            <a:ext cx="4294804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66" indent="0">
              <a:buNone/>
              <a:defRPr sz="2200" b="1"/>
            </a:lvl2pPr>
            <a:lvl3pPr marL="997933" indent="0">
              <a:buNone/>
              <a:defRPr sz="2000" b="1"/>
            </a:lvl3pPr>
            <a:lvl4pPr marL="1496898" indent="0">
              <a:buNone/>
              <a:defRPr sz="1700" b="1"/>
            </a:lvl4pPr>
            <a:lvl5pPr marL="1995863" indent="0">
              <a:buNone/>
              <a:defRPr sz="1700" b="1"/>
            </a:lvl5pPr>
            <a:lvl6pPr marL="2494829" indent="0">
              <a:buNone/>
              <a:defRPr sz="1700" b="1"/>
            </a:lvl6pPr>
            <a:lvl7pPr marL="2993795" indent="0">
              <a:buNone/>
              <a:defRPr sz="1700" b="1"/>
            </a:lvl7pPr>
            <a:lvl8pPr marL="3492762" indent="0">
              <a:buNone/>
              <a:defRPr sz="1700" b="1"/>
            </a:lvl8pPr>
            <a:lvl9pPr marL="3991728" indent="0">
              <a:buNone/>
              <a:defRPr sz="17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6013" y="2398405"/>
            <a:ext cx="4294804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37760" y="1692889"/>
            <a:ext cx="429649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66" indent="0">
              <a:buNone/>
              <a:defRPr sz="2200" b="1"/>
            </a:lvl2pPr>
            <a:lvl3pPr marL="997933" indent="0">
              <a:buNone/>
              <a:defRPr sz="2000" b="1"/>
            </a:lvl3pPr>
            <a:lvl4pPr marL="1496898" indent="0">
              <a:buNone/>
              <a:defRPr sz="1700" b="1"/>
            </a:lvl4pPr>
            <a:lvl5pPr marL="1995863" indent="0">
              <a:buNone/>
              <a:defRPr sz="1700" b="1"/>
            </a:lvl5pPr>
            <a:lvl6pPr marL="2494829" indent="0">
              <a:buNone/>
              <a:defRPr sz="1700" b="1"/>
            </a:lvl6pPr>
            <a:lvl7pPr marL="2993795" indent="0">
              <a:buNone/>
              <a:defRPr sz="1700" b="1"/>
            </a:lvl7pPr>
            <a:lvl8pPr marL="3492762" indent="0">
              <a:buNone/>
              <a:defRPr sz="1700" b="1"/>
            </a:lvl8pPr>
            <a:lvl9pPr marL="3991728" indent="0">
              <a:buNone/>
              <a:defRPr sz="17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37760" y="2398405"/>
            <a:ext cx="429649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67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0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13" y="301114"/>
            <a:ext cx="3197900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00355" y="301116"/>
            <a:ext cx="5433897" cy="64546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86013" y="1582598"/>
            <a:ext cx="3197900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8966" indent="0">
              <a:buNone/>
              <a:defRPr sz="1300"/>
            </a:lvl2pPr>
            <a:lvl3pPr marL="997933" indent="0">
              <a:buNone/>
              <a:defRPr sz="1100"/>
            </a:lvl3pPr>
            <a:lvl4pPr marL="1496898" indent="0">
              <a:buNone/>
              <a:defRPr sz="1000"/>
            </a:lvl4pPr>
            <a:lvl5pPr marL="1995863" indent="0">
              <a:buNone/>
              <a:defRPr sz="1000"/>
            </a:lvl5pPr>
            <a:lvl6pPr marL="2494829" indent="0">
              <a:buNone/>
              <a:defRPr sz="1000"/>
            </a:lvl6pPr>
            <a:lvl7pPr marL="2993795" indent="0">
              <a:buNone/>
              <a:defRPr sz="1000"/>
            </a:lvl7pPr>
            <a:lvl8pPr marL="3492762" indent="0">
              <a:buNone/>
              <a:defRPr sz="1000"/>
            </a:lvl8pPr>
            <a:lvl9pPr marL="399172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397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239" y="5293995"/>
            <a:ext cx="5832158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05239" y="675755"/>
            <a:ext cx="5832158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8966" indent="0">
              <a:buNone/>
              <a:defRPr sz="3100"/>
            </a:lvl2pPr>
            <a:lvl3pPr marL="997933" indent="0">
              <a:buNone/>
              <a:defRPr sz="2600"/>
            </a:lvl3pPr>
            <a:lvl4pPr marL="1496898" indent="0">
              <a:buNone/>
              <a:defRPr sz="2200"/>
            </a:lvl4pPr>
            <a:lvl5pPr marL="1995863" indent="0">
              <a:buNone/>
              <a:defRPr sz="2200"/>
            </a:lvl5pPr>
            <a:lvl6pPr marL="2494829" indent="0">
              <a:buNone/>
              <a:defRPr sz="2200"/>
            </a:lvl6pPr>
            <a:lvl7pPr marL="2993795" indent="0">
              <a:buNone/>
              <a:defRPr sz="2200"/>
            </a:lvl7pPr>
            <a:lvl8pPr marL="3492762" indent="0">
              <a:buNone/>
              <a:defRPr sz="2200"/>
            </a:lvl8pPr>
            <a:lvl9pPr marL="3991728" indent="0">
              <a:buNone/>
              <a:defRPr sz="22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05239" y="5918981"/>
            <a:ext cx="5832158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8966" indent="0">
              <a:buNone/>
              <a:defRPr sz="1300"/>
            </a:lvl2pPr>
            <a:lvl3pPr marL="997933" indent="0">
              <a:buNone/>
              <a:defRPr sz="1100"/>
            </a:lvl3pPr>
            <a:lvl4pPr marL="1496898" indent="0">
              <a:buNone/>
              <a:defRPr sz="1000"/>
            </a:lvl4pPr>
            <a:lvl5pPr marL="1995863" indent="0">
              <a:buNone/>
              <a:defRPr sz="1000"/>
            </a:lvl5pPr>
            <a:lvl6pPr marL="2494829" indent="0">
              <a:buNone/>
              <a:defRPr sz="1000"/>
            </a:lvl6pPr>
            <a:lvl7pPr marL="2993795" indent="0">
              <a:buNone/>
              <a:defRPr sz="1000"/>
            </a:lvl7pPr>
            <a:lvl8pPr marL="3492762" indent="0">
              <a:buNone/>
              <a:defRPr sz="1000"/>
            </a:lvl8pPr>
            <a:lvl9pPr marL="399172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37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86014" y="302865"/>
            <a:ext cx="8748237" cy="1260475"/>
          </a:xfrm>
          <a:prstGeom prst="rect">
            <a:avLst/>
          </a:prstGeom>
        </p:spPr>
        <p:txBody>
          <a:bodyPr vert="horz" lIns="99793" tIns="49897" rIns="99793" bIns="49897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6014" y="1764667"/>
            <a:ext cx="8748237" cy="4991132"/>
          </a:xfrm>
          <a:prstGeom prst="rect">
            <a:avLst/>
          </a:prstGeom>
        </p:spPr>
        <p:txBody>
          <a:bodyPr vert="horz" lIns="99793" tIns="49897" rIns="99793" bIns="49897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86014" y="7009643"/>
            <a:ext cx="2268061" cy="402652"/>
          </a:xfrm>
          <a:prstGeom prst="rect">
            <a:avLst/>
          </a:prstGeom>
        </p:spPr>
        <p:txBody>
          <a:bodyPr vert="horz" lIns="99793" tIns="49897" rIns="99793" bIns="498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E0C8-954A-BF4F-8CCB-DF513AE56322}" type="datetimeFigureOut">
              <a:rPr lang="es-ES" smtClean="0"/>
              <a:t>03/12/2013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21091" y="7009643"/>
            <a:ext cx="3078083" cy="402652"/>
          </a:xfrm>
          <a:prstGeom prst="rect">
            <a:avLst/>
          </a:prstGeom>
        </p:spPr>
        <p:txBody>
          <a:bodyPr vert="horz" lIns="99793" tIns="49897" rIns="99793" bIns="498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66191" y="7009643"/>
            <a:ext cx="2268061" cy="402652"/>
          </a:xfrm>
          <a:prstGeom prst="rect">
            <a:avLst/>
          </a:prstGeom>
        </p:spPr>
        <p:txBody>
          <a:bodyPr vert="horz" lIns="99793" tIns="49897" rIns="99793" bIns="498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DB20-B946-A64C-93D7-D011ECDD0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5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896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25" indent="-374225" algn="l" defTabSz="498966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820" indent="-311854" algn="l" defTabSz="498966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415" indent="-249482" algn="l" defTabSz="49896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381" indent="-249482" algn="l" defTabSz="49896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347" indent="-249482" algn="l" defTabSz="49896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313" indent="-249482" algn="l" defTabSz="49896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278" indent="-249482" algn="l" defTabSz="49896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244" indent="-249482" algn="l" defTabSz="49896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210" indent="-249482" algn="l" defTabSz="49896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98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66" algn="l" defTabSz="498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33" algn="l" defTabSz="498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898" algn="l" defTabSz="498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863" algn="l" defTabSz="498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829" algn="l" defTabSz="498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795" algn="l" defTabSz="498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762" algn="l" defTabSz="498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728" algn="l" defTabSz="498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temadeevaluacion.sems.gob.mx/sigeems/index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258367" y="1845744"/>
            <a:ext cx="2665587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Soberana Sans" pitchFamily="50" charset="0"/>
                <a:cs typeface="Presidencia Firme"/>
              </a:rPr>
              <a:t>¡</a:t>
            </a:r>
            <a:r>
              <a:rPr lang="es-MX" sz="2800" b="1" dirty="0" smtClean="0">
                <a:latin typeface="Soberana Sans" pitchFamily="50" charset="0"/>
                <a:cs typeface="Presidencia Firme"/>
              </a:rPr>
              <a:t>PARTICIPA!</a:t>
            </a:r>
            <a:endParaRPr lang="es-MX" sz="2800" dirty="0" smtClean="0">
              <a:latin typeface="Soberana Sans" pitchFamily="50" charset="0"/>
              <a:cs typeface="Presidencia Base"/>
            </a:endParaRP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Si quieres conocer los resultados de los esfuerzos que se realizan en Tu Escuela para mejorar la calidad en el servicio educativo que se ofrece a los alumnos de tu comunidad escolar:</a:t>
            </a:r>
          </a:p>
          <a:p>
            <a:endParaRPr lang="es-MX" sz="1250" dirty="0" smtClean="0">
              <a:latin typeface="Soberana Sans" pitchFamily="50" charset="0"/>
              <a:cs typeface="Presidencia Base"/>
            </a:endParaRP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asiste el (</a:t>
            </a:r>
            <a:r>
              <a:rPr lang="es-MX" sz="1250" b="1" dirty="0" smtClean="0">
                <a:latin typeface="Soberana Sans" pitchFamily="50" charset="0"/>
                <a:cs typeface="Presidencia Base"/>
              </a:rPr>
              <a:t>día</a:t>
            </a:r>
            <a:r>
              <a:rPr lang="es-MX" sz="1250" dirty="0" smtClean="0">
                <a:latin typeface="Soberana Sans" pitchFamily="50" charset="0"/>
                <a:cs typeface="Presidencia Base"/>
              </a:rPr>
              <a:t>) de diciembre, a las (hora), al (</a:t>
            </a:r>
            <a:r>
              <a:rPr lang="es-MX" sz="1250" b="1" dirty="0" smtClean="0">
                <a:latin typeface="Soberana Sans" pitchFamily="50" charset="0"/>
                <a:cs typeface="Presidencia Base"/>
              </a:rPr>
              <a:t>lugar</a:t>
            </a:r>
            <a:r>
              <a:rPr lang="es-MX" sz="1250" dirty="0" smtClean="0">
                <a:latin typeface="Soberana Sans" pitchFamily="50" charset="0"/>
                <a:cs typeface="Presidencia Base"/>
              </a:rPr>
              <a:t>), ubicado en (</a:t>
            </a:r>
            <a:r>
              <a:rPr lang="es-MX" sz="1250" b="1" dirty="0" smtClean="0">
                <a:latin typeface="Soberana Sans" pitchFamily="50" charset="0"/>
                <a:cs typeface="Presidencia Base"/>
              </a:rPr>
              <a:t>dirección del plantel</a:t>
            </a:r>
            <a:r>
              <a:rPr lang="es-MX" sz="1250" dirty="0" smtClean="0">
                <a:latin typeface="Soberana Sans" pitchFamily="50" charset="0"/>
                <a:cs typeface="Presidencia Base"/>
              </a:rPr>
              <a:t>).</a:t>
            </a:r>
          </a:p>
          <a:p>
            <a:pPr algn="just"/>
            <a:endParaRPr lang="es-MX" sz="1250" dirty="0" smtClean="0">
              <a:latin typeface="Soberana Sans" pitchFamily="50" charset="0"/>
              <a:cs typeface="Presidencia Base"/>
            </a:endParaRP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Ven a las Séptimas Jornadas de Transparencia y Rendición de Cuentas y crea espacios de participación ciudadana.</a:t>
            </a: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Para obtener información sobre tu escuela puedes consultar la dirección electrónica: </a:t>
            </a:r>
            <a:endParaRPr lang="es-MX" sz="1250" dirty="0">
              <a:latin typeface="Soberana Sans" pitchFamily="50" charset="0"/>
              <a:cs typeface="Presidencia Base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latin typeface="Soberana Sans" pitchFamily="50" charset="0"/>
                <a:cs typeface="Presidencia Firme"/>
                <a:hlinkClick r:id="rId3"/>
              </a:rPr>
              <a:t>www.sistemadeevaluacion.sems.gob.mx/sigeems/index.php</a:t>
            </a:r>
            <a:r>
              <a:rPr lang="es-MX" sz="900" dirty="0" smtClean="0">
                <a:latin typeface="Soberana Sans" pitchFamily="50" charset="0"/>
                <a:cs typeface="Presidencia Firme"/>
              </a:rPr>
              <a:t> </a:t>
            </a:r>
            <a:endParaRPr lang="es-ES" sz="900" b="1" dirty="0" smtClean="0">
              <a:latin typeface="Soberana Sans" pitchFamily="50" charset="0"/>
              <a:cs typeface="Presidencia Firme"/>
            </a:endParaRPr>
          </a:p>
        </p:txBody>
      </p:sp>
      <p:sp>
        <p:nvSpPr>
          <p:cNvPr id="6" name="CuadroTexto 14"/>
          <p:cNvSpPr txBox="1"/>
          <p:nvPr/>
        </p:nvSpPr>
        <p:spPr>
          <a:xfrm>
            <a:off x="3519376" y="1845744"/>
            <a:ext cx="263687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Soberana Sans" pitchFamily="50" charset="0"/>
                <a:cs typeface="Presidencia Firme"/>
              </a:rPr>
              <a:t>¡</a:t>
            </a:r>
            <a:r>
              <a:rPr lang="es-MX" sz="2800" b="1" dirty="0" smtClean="0">
                <a:latin typeface="Soberana Sans" pitchFamily="50" charset="0"/>
                <a:cs typeface="Presidencia Firme"/>
              </a:rPr>
              <a:t>PARTICIPA!</a:t>
            </a:r>
            <a:endParaRPr lang="es-MX" sz="2800" dirty="0" smtClean="0">
              <a:latin typeface="Soberana Sans" pitchFamily="50" charset="0"/>
              <a:cs typeface="Presidencia Base"/>
            </a:endParaRP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Si quieres conocer los resultados de los esfuerzos que se realizan en Tu Escuela para mejorar la calidad en el servicio educativo que se ofrece a los alumnos de tu comunidad escolar:</a:t>
            </a:r>
          </a:p>
          <a:p>
            <a:endParaRPr lang="es-MX" sz="1250" dirty="0" smtClean="0">
              <a:latin typeface="Soberana Sans" pitchFamily="50" charset="0"/>
              <a:cs typeface="Presidencia Base"/>
            </a:endParaRP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asiste el (</a:t>
            </a:r>
            <a:r>
              <a:rPr lang="es-MX" sz="1250" b="1" dirty="0" smtClean="0">
                <a:latin typeface="Soberana Sans" pitchFamily="50" charset="0"/>
                <a:cs typeface="Presidencia Base"/>
              </a:rPr>
              <a:t>día</a:t>
            </a:r>
            <a:r>
              <a:rPr lang="es-MX" sz="1250" dirty="0" smtClean="0">
                <a:latin typeface="Soberana Sans" pitchFamily="50" charset="0"/>
                <a:cs typeface="Presidencia Base"/>
              </a:rPr>
              <a:t>) de diciembre, a las (hora), al (</a:t>
            </a:r>
            <a:r>
              <a:rPr lang="es-MX" sz="1250" b="1" dirty="0" smtClean="0">
                <a:latin typeface="Soberana Sans" pitchFamily="50" charset="0"/>
                <a:cs typeface="Presidencia Base"/>
              </a:rPr>
              <a:t>lugar</a:t>
            </a:r>
            <a:r>
              <a:rPr lang="es-MX" sz="1250" dirty="0" smtClean="0">
                <a:latin typeface="Soberana Sans" pitchFamily="50" charset="0"/>
                <a:cs typeface="Presidencia Base"/>
              </a:rPr>
              <a:t>), ubicado en (</a:t>
            </a:r>
            <a:r>
              <a:rPr lang="es-MX" sz="1250" b="1" dirty="0" smtClean="0">
                <a:latin typeface="Soberana Sans" pitchFamily="50" charset="0"/>
                <a:cs typeface="Presidencia Base"/>
              </a:rPr>
              <a:t>dirección del plantel</a:t>
            </a:r>
            <a:r>
              <a:rPr lang="es-MX" sz="1250" dirty="0" smtClean="0">
                <a:latin typeface="Soberana Sans" pitchFamily="50" charset="0"/>
                <a:cs typeface="Presidencia Base"/>
              </a:rPr>
              <a:t>).</a:t>
            </a:r>
          </a:p>
          <a:p>
            <a:pPr algn="just"/>
            <a:endParaRPr lang="es-MX" sz="1250" dirty="0" smtClean="0">
              <a:latin typeface="Soberana Sans" pitchFamily="50" charset="0"/>
              <a:cs typeface="Presidencia Base"/>
            </a:endParaRP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Ven a las Séptimas Jornadas de Transparencia y Rendición de Cuentas y crea espacios de participación ciudadana.</a:t>
            </a: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Para obtener información sobre tu escuela puedes consultar la dirección electrónica:</a:t>
            </a:r>
          </a:p>
          <a:p>
            <a:pPr algn="just"/>
            <a:r>
              <a:rPr lang="es-ES" sz="900" b="1" dirty="0" smtClean="0">
                <a:latin typeface="Soberana Sans" pitchFamily="50" charset="0"/>
                <a:cs typeface="Presidencia Firme"/>
                <a:hlinkClick r:id="rId3"/>
              </a:rPr>
              <a:t>www.sistemadeevaluacion.sems.gob.mx/sigeems/index.php</a:t>
            </a:r>
            <a:r>
              <a:rPr lang="es-ES" sz="900" b="1" dirty="0" smtClean="0">
                <a:latin typeface="Soberana Sans" pitchFamily="50" charset="0"/>
                <a:cs typeface="Presidencia Firme"/>
              </a:rPr>
              <a:t> </a:t>
            </a:r>
            <a:endParaRPr lang="es-MX" sz="900" dirty="0">
              <a:latin typeface="Soberana Sans" pitchFamily="50" charset="0"/>
              <a:cs typeface="Presidencia Firme"/>
            </a:endParaRPr>
          </a:p>
        </p:txBody>
      </p:sp>
      <p:sp>
        <p:nvSpPr>
          <p:cNvPr id="7" name="CuadroTexto 14"/>
          <p:cNvSpPr txBox="1"/>
          <p:nvPr/>
        </p:nvSpPr>
        <p:spPr>
          <a:xfrm>
            <a:off x="6655981" y="1845744"/>
            <a:ext cx="2668772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smtClean="0">
                <a:latin typeface="Soberana Sans" pitchFamily="50" charset="0"/>
                <a:cs typeface="Presidencia Firme"/>
              </a:rPr>
              <a:t>¡</a:t>
            </a:r>
            <a:r>
              <a:rPr lang="es-MX" sz="2800" b="1" smtClean="0">
                <a:latin typeface="Soberana Sans" pitchFamily="50" charset="0"/>
                <a:cs typeface="Presidencia Firme"/>
              </a:rPr>
              <a:t>PARTICIPA!</a:t>
            </a:r>
            <a:endParaRPr lang="es-MX" sz="2800" dirty="0" smtClean="0">
              <a:latin typeface="Soberana Sans" pitchFamily="50" charset="0"/>
              <a:cs typeface="Presidencia Base"/>
            </a:endParaRP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Si quieres conocer los resultados de los esfuerzos que se realizan en Tu Escuela para mejorar la calidad en el servicio educativo que se ofrece a los alumnos de tu comunidad escolar:</a:t>
            </a:r>
          </a:p>
          <a:p>
            <a:endParaRPr lang="es-MX" sz="1250" dirty="0" smtClean="0">
              <a:latin typeface="Soberana Sans" pitchFamily="50" charset="0"/>
              <a:cs typeface="Presidencia Base"/>
            </a:endParaRP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asiste el (</a:t>
            </a:r>
            <a:r>
              <a:rPr lang="es-MX" sz="1250" b="1" dirty="0" smtClean="0">
                <a:latin typeface="Soberana Sans" pitchFamily="50" charset="0"/>
                <a:cs typeface="Presidencia Base"/>
              </a:rPr>
              <a:t>día</a:t>
            </a:r>
            <a:r>
              <a:rPr lang="es-MX" sz="1250" dirty="0" smtClean="0">
                <a:latin typeface="Soberana Sans" pitchFamily="50" charset="0"/>
                <a:cs typeface="Presidencia Base"/>
              </a:rPr>
              <a:t>) de diciembre, a las (hora), al (</a:t>
            </a:r>
            <a:r>
              <a:rPr lang="es-MX" sz="1250" b="1" dirty="0" smtClean="0">
                <a:latin typeface="Soberana Sans" pitchFamily="50" charset="0"/>
                <a:cs typeface="Presidencia Base"/>
              </a:rPr>
              <a:t>lugar</a:t>
            </a:r>
            <a:r>
              <a:rPr lang="es-MX" sz="1250" dirty="0" smtClean="0">
                <a:latin typeface="Soberana Sans" pitchFamily="50" charset="0"/>
                <a:cs typeface="Presidencia Base"/>
              </a:rPr>
              <a:t>), ubicado en (</a:t>
            </a:r>
            <a:r>
              <a:rPr lang="es-MX" sz="1250" b="1" dirty="0" smtClean="0">
                <a:latin typeface="Soberana Sans" pitchFamily="50" charset="0"/>
                <a:cs typeface="Presidencia Base"/>
              </a:rPr>
              <a:t>dirección del plantel</a:t>
            </a:r>
            <a:r>
              <a:rPr lang="es-MX" sz="1250" dirty="0" smtClean="0">
                <a:latin typeface="Soberana Sans" pitchFamily="50" charset="0"/>
                <a:cs typeface="Presidencia Base"/>
              </a:rPr>
              <a:t>).</a:t>
            </a:r>
          </a:p>
          <a:p>
            <a:pPr algn="just"/>
            <a:endParaRPr lang="es-MX" sz="1250" dirty="0" smtClean="0">
              <a:latin typeface="Soberana Sans" pitchFamily="50" charset="0"/>
              <a:cs typeface="Presidencia Base"/>
            </a:endParaRP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Ven a las Séptimas Jornadas de Transparencia y Rendición de Cuentas y crea espacios de participación ciudadana.</a:t>
            </a:r>
          </a:p>
          <a:p>
            <a:pPr algn="just"/>
            <a:r>
              <a:rPr lang="es-MX" sz="1250" dirty="0" smtClean="0">
                <a:latin typeface="Soberana Sans" pitchFamily="50" charset="0"/>
                <a:cs typeface="Presidencia Base"/>
              </a:rPr>
              <a:t>Para obtener información sobre tu escuela puedes consultar la dirección electrónica: </a:t>
            </a:r>
            <a:endParaRPr lang="es-MX" sz="1300" dirty="0">
              <a:latin typeface="Soberana Sans" pitchFamily="50" charset="0"/>
              <a:cs typeface="Presidencia Firme"/>
              <a:hlinkClick r:id="rId3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latin typeface="Soberana Sans" pitchFamily="50" charset="0"/>
                <a:cs typeface="Presidencia Firme"/>
                <a:hlinkClick r:id="rId3"/>
              </a:rPr>
              <a:t>www.sistemadeevaluacion.sems.gob.mx/sigeems/index.php</a:t>
            </a:r>
            <a:r>
              <a:rPr lang="es-ES" sz="900" b="1" dirty="0" smtClean="0">
                <a:latin typeface="Soberana Sans" pitchFamily="50" charset="0"/>
                <a:cs typeface="Presidencia Firme"/>
              </a:rPr>
              <a:t> </a:t>
            </a:r>
            <a:endParaRPr lang="es-MX" sz="900" dirty="0">
              <a:latin typeface="Soberana Sans" pitchFamily="50" charset="0"/>
              <a:cs typeface="Presidencia Firme"/>
            </a:endParaRPr>
          </a:p>
        </p:txBody>
      </p:sp>
    </p:spTree>
    <p:extLst>
      <p:ext uri="{BB962C8B-B14F-4D97-AF65-F5344CB8AC3E}">
        <p14:creationId xmlns:p14="http://schemas.microsoft.com/office/powerpoint/2010/main" val="12871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273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Medellin</dc:creator>
  <cp:lastModifiedBy>Secretaria de Educacion Publica</cp:lastModifiedBy>
  <cp:revision>20</cp:revision>
  <dcterms:created xsi:type="dcterms:W3CDTF">2011-09-27T01:36:31Z</dcterms:created>
  <dcterms:modified xsi:type="dcterms:W3CDTF">2013-12-04T02:26:16Z</dcterms:modified>
</cp:coreProperties>
</file>